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33" r:id="rId4"/>
  </p:sldMasterIdLst>
  <p:notesMasterIdLst>
    <p:notesMasterId r:id="rId37"/>
  </p:notesMasterIdLst>
  <p:handoutMasterIdLst>
    <p:handoutMasterId r:id="rId38"/>
  </p:handoutMasterIdLst>
  <p:sldIdLst>
    <p:sldId id="1520" r:id="rId5"/>
    <p:sldId id="1566" r:id="rId6"/>
    <p:sldId id="1531" r:id="rId7"/>
    <p:sldId id="1541" r:id="rId8"/>
    <p:sldId id="1542" r:id="rId9"/>
    <p:sldId id="1565" r:id="rId10"/>
    <p:sldId id="1543" r:id="rId11"/>
    <p:sldId id="1526" r:id="rId12"/>
    <p:sldId id="1535" r:id="rId13"/>
    <p:sldId id="1544" r:id="rId14"/>
    <p:sldId id="1547" r:id="rId15"/>
    <p:sldId id="1545" r:id="rId16"/>
    <p:sldId id="1548" r:id="rId17"/>
    <p:sldId id="1549" r:id="rId18"/>
    <p:sldId id="1546" r:id="rId19"/>
    <p:sldId id="1560" r:id="rId20"/>
    <p:sldId id="1567" r:id="rId21"/>
    <p:sldId id="1568" r:id="rId22"/>
    <p:sldId id="1550" r:id="rId23"/>
    <p:sldId id="1551" r:id="rId24"/>
    <p:sldId id="1553" r:id="rId25"/>
    <p:sldId id="1554" r:id="rId26"/>
    <p:sldId id="1559" r:id="rId27"/>
    <p:sldId id="1558" r:id="rId28"/>
    <p:sldId id="1562" r:id="rId29"/>
    <p:sldId id="1563" r:id="rId30"/>
    <p:sldId id="1556" r:id="rId31"/>
    <p:sldId id="1557" r:id="rId32"/>
    <p:sldId id="1569" r:id="rId33"/>
    <p:sldId id="1512" r:id="rId34"/>
    <p:sldId id="1564" r:id="rId35"/>
    <p:sldId id="155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E31"/>
    <a:srgbClr val="07744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486F3-5681-02D2-5DA2-C4371A4F75C5}" v="693" dt="2025-10-21T22:50:43.466"/>
    <p1510:client id="{3679AE6B-F295-354A-5888-4B588706F1CA}" v="19" dt="2025-10-22T13:00:08.437"/>
    <p1510:client id="{4BB3C743-5530-3D5A-9410-8228B8F05390}" v="139" dt="2025-10-23T22:16:24.294"/>
    <p1510:client id="{4E4CAF58-5BA1-790B-222C-CFA8AF9D46DA}" v="151" dt="2025-10-23T22:13:16.874"/>
    <p1510:client id="{BD5033F9-021C-FBE6-859E-7CB06074FC80}" v="59" dt="2025-10-21T23:50:53.261"/>
    <p1510:client id="{C82EA915-1703-0A5F-25F7-44D4C4DA7775}" v="149" dt="2025-10-21T22:36:45.916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Oliveira" userId="S::sa482406@ucf.edu::2573af21-8266-4f75-9043-c8e127687d4b" providerId="AD" clId="Web-{4E4CAF58-5BA1-790B-222C-CFA8AF9D46DA}"/>
    <pc:docChg chg="addSld delSld modSld sldOrd">
      <pc:chgData name="Samuel Oliveira" userId="S::sa482406@ucf.edu::2573af21-8266-4f75-9043-c8e127687d4b" providerId="AD" clId="Web-{4E4CAF58-5BA1-790B-222C-CFA8AF9D46DA}" dt="2025-10-23T22:13:16.874" v="145" actId="1076"/>
      <pc:docMkLst>
        <pc:docMk/>
      </pc:docMkLst>
      <pc:sldChg chg="modSp">
        <pc:chgData name="Samuel Oliveira" userId="S::sa482406@ucf.edu::2573af21-8266-4f75-9043-c8e127687d4b" providerId="AD" clId="Web-{4E4CAF58-5BA1-790B-222C-CFA8AF9D46DA}" dt="2025-10-23T22:07:53.993" v="103" actId="20577"/>
        <pc:sldMkLst>
          <pc:docMk/>
          <pc:sldMk cId="3516832344" sldId="1526"/>
        </pc:sldMkLst>
        <pc:spChg chg="mod">
          <ac:chgData name="Samuel Oliveira" userId="S::sa482406@ucf.edu::2573af21-8266-4f75-9043-c8e127687d4b" providerId="AD" clId="Web-{4E4CAF58-5BA1-790B-222C-CFA8AF9D46DA}" dt="2025-10-23T22:07:53.993" v="103" actId="20577"/>
          <ac:spMkLst>
            <pc:docMk/>
            <pc:sldMk cId="3516832344" sldId="1526"/>
            <ac:spMk id="25" creationId="{594D4CA5-E88C-BADA-431F-80473F56F92E}"/>
          </ac:spMkLst>
        </pc:spChg>
      </pc:sldChg>
      <pc:sldChg chg="addSp delSp modSp">
        <pc:chgData name="Samuel Oliveira" userId="S::sa482406@ucf.edu::2573af21-8266-4f75-9043-c8e127687d4b" providerId="AD" clId="Web-{4E4CAF58-5BA1-790B-222C-CFA8AF9D46DA}" dt="2025-10-23T22:05:49.558" v="47" actId="1076"/>
        <pc:sldMkLst>
          <pc:docMk/>
          <pc:sldMk cId="486072324" sldId="1542"/>
        </pc:sldMkLst>
        <pc:spChg chg="del">
          <ac:chgData name="Samuel Oliveira" userId="S::sa482406@ucf.edu::2573af21-8266-4f75-9043-c8e127687d4b" providerId="AD" clId="Web-{4E4CAF58-5BA1-790B-222C-CFA8AF9D46DA}" dt="2025-10-23T21:58:56.480" v="2"/>
          <ac:spMkLst>
            <pc:docMk/>
            <pc:sldMk cId="486072324" sldId="1542"/>
            <ac:spMk id="3" creationId="{AB6484CA-B779-D5AB-2C40-FFC49CC8B016}"/>
          </ac:spMkLst>
        </pc:spChg>
        <pc:spChg chg="mod">
          <ac:chgData name="Samuel Oliveira" userId="S::sa482406@ucf.edu::2573af21-8266-4f75-9043-c8e127687d4b" providerId="AD" clId="Web-{4E4CAF58-5BA1-790B-222C-CFA8AF9D46DA}" dt="2025-10-23T22:05:49.543" v="45" actId="1076"/>
          <ac:spMkLst>
            <pc:docMk/>
            <pc:sldMk cId="486072324" sldId="1542"/>
            <ac:spMk id="1921" creationId="{E885549F-F8BC-A71A-721D-4E3EAE583AD6}"/>
          </ac:spMkLst>
        </pc:spChg>
        <pc:spChg chg="mod">
          <ac:chgData name="Samuel Oliveira" userId="S::sa482406@ucf.edu::2573af21-8266-4f75-9043-c8e127687d4b" providerId="AD" clId="Web-{4E4CAF58-5BA1-790B-222C-CFA8AF9D46DA}" dt="2025-10-23T22:05:49.558" v="46" actId="1076"/>
          <ac:spMkLst>
            <pc:docMk/>
            <pc:sldMk cId="486072324" sldId="1542"/>
            <ac:spMk id="1923" creationId="{82FE74B1-0D58-0824-C1F0-FEAB167C0BD0}"/>
          </ac:spMkLst>
        </pc:spChg>
        <pc:spChg chg="mod">
          <ac:chgData name="Samuel Oliveira" userId="S::sa482406@ucf.edu::2573af21-8266-4f75-9043-c8e127687d4b" providerId="AD" clId="Web-{4E4CAF58-5BA1-790B-222C-CFA8AF9D46DA}" dt="2025-10-23T22:05:49.558" v="47" actId="1076"/>
          <ac:spMkLst>
            <pc:docMk/>
            <pc:sldMk cId="486072324" sldId="1542"/>
            <ac:spMk id="1924" creationId="{C8DDC33A-E459-A2AF-FFE5-48355A097AFC}"/>
          </ac:spMkLst>
        </pc:spChg>
        <pc:picChg chg="add del mod">
          <ac:chgData name="Samuel Oliveira" userId="S::sa482406@ucf.edu::2573af21-8266-4f75-9043-c8e127687d4b" providerId="AD" clId="Web-{4E4CAF58-5BA1-790B-222C-CFA8AF9D46DA}" dt="2025-10-23T22:03:28.491" v="31"/>
          <ac:picMkLst>
            <pc:docMk/>
            <pc:sldMk cId="486072324" sldId="1542"/>
            <ac:picMk id="4" creationId="{8983321F-0060-3205-ED5C-5623FB2B753A}"/>
          </ac:picMkLst>
        </pc:picChg>
        <pc:picChg chg="add mod modCrop">
          <ac:chgData name="Samuel Oliveira" userId="S::sa482406@ucf.edu::2573af21-8266-4f75-9043-c8e127687d4b" providerId="AD" clId="Web-{4E4CAF58-5BA1-790B-222C-CFA8AF9D46DA}" dt="2025-10-23T22:05:45.605" v="44" actId="1076"/>
          <ac:picMkLst>
            <pc:docMk/>
            <pc:sldMk cId="486072324" sldId="1542"/>
            <ac:picMk id="5" creationId="{7648D4E5-6176-C0BD-A29F-4D8FC5988B10}"/>
          </ac:picMkLst>
        </pc:picChg>
        <pc:picChg chg="add del">
          <ac:chgData name="Samuel Oliveira" userId="S::sa482406@ucf.edu::2573af21-8266-4f75-9043-c8e127687d4b" providerId="AD" clId="Web-{4E4CAF58-5BA1-790B-222C-CFA8AF9D46DA}" dt="2025-10-23T21:58:56.496" v="3"/>
          <ac:picMkLst>
            <pc:docMk/>
            <pc:sldMk cId="486072324" sldId="1542"/>
            <ac:picMk id="12" creationId="{BCC5DC8A-D7A8-D6DB-2C0F-F4E1908F457A}"/>
          </ac:picMkLst>
        </pc:picChg>
      </pc:sldChg>
      <pc:sldChg chg="modSp">
        <pc:chgData name="Samuel Oliveira" userId="S::sa482406@ucf.edu::2573af21-8266-4f75-9043-c8e127687d4b" providerId="AD" clId="Web-{4E4CAF58-5BA1-790B-222C-CFA8AF9D46DA}" dt="2025-10-23T22:13:16.874" v="145" actId="1076"/>
        <pc:sldMkLst>
          <pc:docMk/>
          <pc:sldMk cId="2921856220" sldId="1557"/>
        </pc:sldMkLst>
        <pc:spChg chg="mod">
          <ac:chgData name="Samuel Oliveira" userId="S::sa482406@ucf.edu::2573af21-8266-4f75-9043-c8e127687d4b" providerId="AD" clId="Web-{4E4CAF58-5BA1-790B-222C-CFA8AF9D46DA}" dt="2025-10-23T22:13:16.874" v="145" actId="1076"/>
          <ac:spMkLst>
            <pc:docMk/>
            <pc:sldMk cId="2921856220" sldId="1557"/>
            <ac:spMk id="6" creationId="{73A10A8A-E813-9995-0495-0A80496033BE}"/>
          </ac:spMkLst>
        </pc:spChg>
        <pc:spChg chg="mod">
          <ac:chgData name="Samuel Oliveira" userId="S::sa482406@ucf.edu::2573af21-8266-4f75-9043-c8e127687d4b" providerId="AD" clId="Web-{4E4CAF58-5BA1-790B-222C-CFA8AF9D46DA}" dt="2025-10-23T22:13:10.499" v="143" actId="1076"/>
          <ac:spMkLst>
            <pc:docMk/>
            <pc:sldMk cId="2921856220" sldId="1557"/>
            <ac:spMk id="8" creationId="{6C4CD103-A619-CC87-4615-865655687FB7}"/>
          </ac:spMkLst>
        </pc:spChg>
      </pc:sldChg>
      <pc:sldChg chg="del">
        <pc:chgData name="Samuel Oliveira" userId="S::sa482406@ucf.edu::2573af21-8266-4f75-9043-c8e127687d4b" providerId="AD" clId="Web-{4E4CAF58-5BA1-790B-222C-CFA8AF9D46DA}" dt="2025-10-23T22:08:17.294" v="104"/>
        <pc:sldMkLst>
          <pc:docMk/>
          <pc:sldMk cId="2170413266" sldId="1561"/>
        </pc:sldMkLst>
      </pc:sldChg>
      <pc:sldChg chg="addSp delSp modSp new">
        <pc:chgData name="Samuel Oliveira" userId="S::sa482406@ucf.edu::2573af21-8266-4f75-9043-c8e127687d4b" providerId="AD" clId="Web-{4E4CAF58-5BA1-790B-222C-CFA8AF9D46DA}" dt="2025-10-23T22:02:29.771" v="20" actId="1076"/>
        <pc:sldMkLst>
          <pc:docMk/>
          <pc:sldMk cId="467556163" sldId="1565"/>
        </pc:sldMkLst>
        <pc:spChg chg="del">
          <ac:chgData name="Samuel Oliveira" userId="S::sa482406@ucf.edu::2573af21-8266-4f75-9043-c8e127687d4b" providerId="AD" clId="Web-{4E4CAF58-5BA1-790B-222C-CFA8AF9D46DA}" dt="2025-10-23T21:59:02.652" v="7"/>
          <ac:spMkLst>
            <pc:docMk/>
            <pc:sldMk cId="467556163" sldId="1565"/>
            <ac:spMk id="2" creationId="{071C3417-AB3F-AA44-A69E-54F5DE0D041D}"/>
          </ac:spMkLst>
        </pc:spChg>
        <pc:spChg chg="del">
          <ac:chgData name="Samuel Oliveira" userId="S::sa482406@ucf.edu::2573af21-8266-4f75-9043-c8e127687d4b" providerId="AD" clId="Web-{4E4CAF58-5BA1-790B-222C-CFA8AF9D46DA}" dt="2025-10-23T21:59:02.652" v="6"/>
          <ac:spMkLst>
            <pc:docMk/>
            <pc:sldMk cId="467556163" sldId="1565"/>
            <ac:spMk id="3" creationId="{C8F1E0CD-BB99-B776-45A9-E9CC5A864FB1}"/>
          </ac:spMkLst>
        </pc:spChg>
        <pc:spChg chg="del">
          <ac:chgData name="Samuel Oliveira" userId="S::sa482406@ucf.edu::2573af21-8266-4f75-9043-c8e127687d4b" providerId="AD" clId="Web-{4E4CAF58-5BA1-790B-222C-CFA8AF9D46DA}" dt="2025-10-23T21:59:02.652" v="5"/>
          <ac:spMkLst>
            <pc:docMk/>
            <pc:sldMk cId="467556163" sldId="1565"/>
            <ac:spMk id="4" creationId="{260A39CC-65F5-6C98-60C1-75089B44FEE5}"/>
          </ac:spMkLst>
        </pc:spChg>
        <pc:spChg chg="add mod">
          <ac:chgData name="Samuel Oliveira" userId="S::sa482406@ucf.edu::2573af21-8266-4f75-9043-c8e127687d4b" providerId="AD" clId="Web-{4E4CAF58-5BA1-790B-222C-CFA8AF9D46DA}" dt="2025-10-23T21:59:11.215" v="11" actId="1076"/>
          <ac:spMkLst>
            <pc:docMk/>
            <pc:sldMk cId="467556163" sldId="1565"/>
            <ac:spMk id="6" creationId="{AB6484CA-B779-D5AB-2C40-FFC49CC8B016}"/>
          </ac:spMkLst>
        </pc:spChg>
        <pc:picChg chg="add del mod">
          <ac:chgData name="Samuel Oliveira" userId="S::sa482406@ucf.edu::2573af21-8266-4f75-9043-c8e127687d4b" providerId="AD" clId="Web-{4E4CAF58-5BA1-790B-222C-CFA8AF9D46DA}" dt="2025-10-23T22:01:59.348" v="14"/>
          <ac:picMkLst>
            <pc:docMk/>
            <pc:sldMk cId="467556163" sldId="1565"/>
            <ac:picMk id="5" creationId="{BCC5DC8A-D7A8-D6DB-2C0F-F4E1908F457A}"/>
          </ac:picMkLst>
        </pc:picChg>
        <pc:picChg chg="add mod">
          <ac:chgData name="Samuel Oliveira" userId="S::sa482406@ucf.edu::2573af21-8266-4f75-9043-c8e127687d4b" providerId="AD" clId="Web-{4E4CAF58-5BA1-790B-222C-CFA8AF9D46DA}" dt="2025-10-23T22:02:29.771" v="20" actId="1076"/>
          <ac:picMkLst>
            <pc:docMk/>
            <pc:sldMk cId="467556163" sldId="1565"/>
            <ac:picMk id="7" creationId="{5D8C7FF2-393C-7F57-4EE0-08EA723ADA8D}"/>
          </ac:picMkLst>
        </pc:picChg>
      </pc:sldChg>
      <pc:sldChg chg="addSp delSp modSp new">
        <pc:chgData name="Samuel Oliveira" userId="S::sa482406@ucf.edu::2573af21-8266-4f75-9043-c8e127687d4b" providerId="AD" clId="Web-{4E4CAF58-5BA1-790B-222C-CFA8AF9D46DA}" dt="2025-10-23T22:07:06.765" v="61"/>
        <pc:sldMkLst>
          <pc:docMk/>
          <pc:sldMk cId="3356301703" sldId="1566"/>
        </pc:sldMkLst>
        <pc:spChg chg="del">
          <ac:chgData name="Samuel Oliveira" userId="S::sa482406@ucf.edu::2573af21-8266-4f75-9043-c8e127687d4b" providerId="AD" clId="Web-{4E4CAF58-5BA1-790B-222C-CFA8AF9D46DA}" dt="2025-10-23T22:06:05.793" v="51"/>
          <ac:spMkLst>
            <pc:docMk/>
            <pc:sldMk cId="3356301703" sldId="1566"/>
            <ac:spMk id="2" creationId="{A311CD90-E9A4-36B7-D4D1-F12BD91F5338}"/>
          </ac:spMkLst>
        </pc:spChg>
        <pc:spChg chg="del">
          <ac:chgData name="Samuel Oliveira" userId="S::sa482406@ucf.edu::2573af21-8266-4f75-9043-c8e127687d4b" providerId="AD" clId="Web-{4E4CAF58-5BA1-790B-222C-CFA8AF9D46DA}" dt="2025-10-23T22:06:05.793" v="50"/>
          <ac:spMkLst>
            <pc:docMk/>
            <pc:sldMk cId="3356301703" sldId="1566"/>
            <ac:spMk id="3" creationId="{23289859-5B1E-B92B-066C-92F430F9B631}"/>
          </ac:spMkLst>
        </pc:spChg>
        <pc:spChg chg="del">
          <ac:chgData name="Samuel Oliveira" userId="S::sa482406@ucf.edu::2573af21-8266-4f75-9043-c8e127687d4b" providerId="AD" clId="Web-{4E4CAF58-5BA1-790B-222C-CFA8AF9D46DA}" dt="2025-10-23T22:06:05.793" v="49"/>
          <ac:spMkLst>
            <pc:docMk/>
            <pc:sldMk cId="3356301703" sldId="1566"/>
            <ac:spMk id="4" creationId="{6282CD14-DCFC-3461-EAFA-6D941E37E7C1}"/>
          </ac:spMkLst>
        </pc:spChg>
        <pc:picChg chg="add mod modCrop">
          <ac:chgData name="Samuel Oliveira" userId="S::sa482406@ucf.edu::2573af21-8266-4f75-9043-c8e127687d4b" providerId="AD" clId="Web-{4E4CAF58-5BA1-790B-222C-CFA8AF9D46DA}" dt="2025-10-23T22:07:06.765" v="61"/>
          <ac:picMkLst>
            <pc:docMk/>
            <pc:sldMk cId="3356301703" sldId="1566"/>
            <ac:picMk id="5" creationId="{B72BF78A-9F3A-3373-BC57-4A44320A9913}"/>
          </ac:picMkLst>
        </pc:picChg>
      </pc:sldChg>
      <pc:sldChg chg="addSp delSp modSp new mod ord setBg">
        <pc:chgData name="Samuel Oliveira" userId="S::sa482406@ucf.edu::2573af21-8266-4f75-9043-c8e127687d4b" providerId="AD" clId="Web-{4E4CAF58-5BA1-790B-222C-CFA8AF9D46DA}" dt="2025-10-23T22:12:12.932" v="130"/>
        <pc:sldMkLst>
          <pc:docMk/>
          <pc:sldMk cId="230476316" sldId="1567"/>
        </pc:sldMkLst>
        <pc:spChg chg="del">
          <ac:chgData name="Samuel Oliveira" userId="S::sa482406@ucf.edu::2573af21-8266-4f75-9043-c8e127687d4b" providerId="AD" clId="Web-{4E4CAF58-5BA1-790B-222C-CFA8AF9D46DA}" dt="2025-10-23T22:08:55.097" v="107"/>
          <ac:spMkLst>
            <pc:docMk/>
            <pc:sldMk cId="230476316" sldId="1567"/>
            <ac:spMk id="2" creationId="{FEDBD26B-F17A-2226-9BBB-ED57FC7802D0}"/>
          </ac:spMkLst>
        </pc:spChg>
        <pc:spChg chg="del">
          <ac:chgData name="Samuel Oliveira" userId="S::sa482406@ucf.edu::2573af21-8266-4f75-9043-c8e127687d4b" providerId="AD" clId="Web-{4E4CAF58-5BA1-790B-222C-CFA8AF9D46DA}" dt="2025-10-23T22:08:55.097" v="106"/>
          <ac:spMkLst>
            <pc:docMk/>
            <pc:sldMk cId="230476316" sldId="1567"/>
            <ac:spMk id="3" creationId="{E55E78AB-8684-28B7-FF3D-925C1F60A1B3}"/>
          </ac:spMkLst>
        </pc:spChg>
        <pc:spChg chg="add mod">
          <ac:chgData name="Samuel Oliveira" userId="S::sa482406@ucf.edu::2573af21-8266-4f75-9043-c8e127687d4b" providerId="AD" clId="Web-{4E4CAF58-5BA1-790B-222C-CFA8AF9D46DA}" dt="2025-10-23T22:11:10.817" v="121"/>
          <ac:spMkLst>
            <pc:docMk/>
            <pc:sldMk cId="230476316" sldId="1567"/>
            <ac:spMk id="11" creationId="{BECECF94-D01C-459E-AF55-CEE99A077FBB}"/>
          </ac:spMkLst>
        </pc:spChg>
        <pc:spChg chg="add mod">
          <ac:chgData name="Samuel Oliveira" userId="S::sa482406@ucf.edu::2573af21-8266-4f75-9043-c8e127687d4b" providerId="AD" clId="Web-{4E4CAF58-5BA1-790B-222C-CFA8AF9D46DA}" dt="2025-10-23T22:11:10.879" v="122"/>
          <ac:spMkLst>
            <pc:docMk/>
            <pc:sldMk cId="230476316" sldId="1567"/>
            <ac:spMk id="36" creationId="{C40B6375-7479-45C4-8B99-EA1CF75F31E2}"/>
          </ac:spMkLst>
        </pc:spChg>
        <pc:grpChg chg="add">
          <ac:chgData name="Samuel Oliveira" userId="S::sa482406@ucf.edu::2573af21-8266-4f75-9043-c8e127687d4b" providerId="AD" clId="Web-{4E4CAF58-5BA1-790B-222C-CFA8AF9D46DA}" dt="2025-10-23T22:10:57.471" v="118"/>
          <ac:grpSpMkLst>
            <pc:docMk/>
            <pc:sldMk cId="230476316" sldId="1567"/>
            <ac:grpSpMk id="13" creationId="{9EA06921-3C0C-4126-AF75-9499D48390C3}"/>
          </ac:grpSpMkLst>
        </pc:grpChg>
        <pc:picChg chg="add del mod">
          <ac:chgData name="Samuel Oliveira" userId="S::sa482406@ucf.edu::2573af21-8266-4f75-9043-c8e127687d4b" providerId="AD" clId="Web-{4E4CAF58-5BA1-790B-222C-CFA8AF9D46DA}" dt="2025-10-23T22:09:32.946" v="110"/>
          <ac:picMkLst>
            <pc:docMk/>
            <pc:sldMk cId="230476316" sldId="1567"/>
            <ac:picMk id="4" creationId="{4135992C-13A7-1377-AEA9-2701C470CEE6}"/>
          </ac:picMkLst>
        </pc:picChg>
        <pc:picChg chg="add mod">
          <ac:chgData name="Samuel Oliveira" userId="S::sa482406@ucf.edu::2573af21-8266-4f75-9043-c8e127687d4b" providerId="AD" clId="Web-{4E4CAF58-5BA1-790B-222C-CFA8AF9D46DA}" dt="2025-10-23T22:10:57.471" v="118"/>
          <ac:picMkLst>
            <pc:docMk/>
            <pc:sldMk cId="230476316" sldId="1567"/>
            <ac:picMk id="5" creationId="{72ED3990-E147-1ADC-90AD-3305C5AE8830}"/>
          </ac:picMkLst>
        </pc:picChg>
        <pc:picChg chg="add del mod">
          <ac:chgData name="Samuel Oliveira" userId="S::sa482406@ucf.edu::2573af21-8266-4f75-9043-c8e127687d4b" providerId="AD" clId="Web-{4E4CAF58-5BA1-790B-222C-CFA8AF9D46DA}" dt="2025-10-23T22:11:46.914" v="126"/>
          <ac:picMkLst>
            <pc:docMk/>
            <pc:sldMk cId="230476316" sldId="1567"/>
            <ac:picMk id="6" creationId="{214D748E-A1B3-2659-657C-D42793AEC54B}"/>
          </ac:picMkLst>
        </pc:picChg>
        <pc:picChg chg="add mod">
          <ac:chgData name="Samuel Oliveira" userId="S::sa482406@ucf.edu::2573af21-8266-4f75-9043-c8e127687d4b" providerId="AD" clId="Web-{4E4CAF58-5BA1-790B-222C-CFA8AF9D46DA}" dt="2025-10-23T22:11:50.680" v="127" actId="14100"/>
          <ac:picMkLst>
            <pc:docMk/>
            <pc:sldMk cId="230476316" sldId="1567"/>
            <ac:picMk id="7" creationId="{C4E3111C-39B8-CEA1-856D-EDE60DBDE183}"/>
          </ac:picMkLst>
        </pc:picChg>
      </pc:sldChg>
      <pc:sldChg chg="add ord replId">
        <pc:chgData name="Samuel Oliveira" userId="S::sa482406@ucf.edu::2573af21-8266-4f75-9043-c8e127687d4b" providerId="AD" clId="Web-{4E4CAF58-5BA1-790B-222C-CFA8AF9D46DA}" dt="2025-10-23T22:12:20.417" v="131"/>
        <pc:sldMkLst>
          <pc:docMk/>
          <pc:sldMk cId="956358860" sldId="1568"/>
        </pc:sldMkLst>
      </pc:sldChg>
      <pc:sldChg chg="add replId">
        <pc:chgData name="Samuel Oliveira" userId="S::sa482406@ucf.edu::2573af21-8266-4f75-9043-c8e127687d4b" providerId="AD" clId="Web-{4E4CAF58-5BA1-790B-222C-CFA8AF9D46DA}" dt="2025-10-23T22:12:36.277" v="132"/>
        <pc:sldMkLst>
          <pc:docMk/>
          <pc:sldMk cId="671186418" sldId="1569"/>
        </pc:sldMkLst>
      </pc:sldChg>
    </pc:docChg>
  </pc:docChgLst>
  <pc:docChgLst>
    <pc:chgData name="Samuel Oliveira" userId="S::sa482406@ucf.edu::2573af21-8266-4f75-9043-c8e127687d4b" providerId="AD" clId="Web-{D26137D2-587B-0B4D-55C3-B4B8A30E406D}"/>
    <pc:docChg chg="addSld modSld">
      <pc:chgData name="Samuel Oliveira" userId="S::sa482406@ucf.edu::2573af21-8266-4f75-9043-c8e127687d4b" providerId="AD" clId="Web-{D26137D2-587B-0B4D-55C3-B4B8A30E406D}" dt="2025-10-21T16:44:29.146" v="432" actId="1076"/>
      <pc:docMkLst>
        <pc:docMk/>
      </pc:docMkLst>
      <pc:sldChg chg="modSp">
        <pc:chgData name="Samuel Oliveira" userId="S::sa482406@ucf.edu::2573af21-8266-4f75-9043-c8e127687d4b" providerId="AD" clId="Web-{D26137D2-587B-0B4D-55C3-B4B8A30E406D}" dt="2025-10-21T16:24:35.073" v="18" actId="20577"/>
        <pc:sldMkLst>
          <pc:docMk/>
          <pc:sldMk cId="1044852942" sldId="1535"/>
        </pc:sldMkLst>
        <pc:spChg chg="mod">
          <ac:chgData name="Samuel Oliveira" userId="S::sa482406@ucf.edu::2573af21-8266-4f75-9043-c8e127687d4b" providerId="AD" clId="Web-{D26137D2-587B-0B4D-55C3-B4B8A30E406D}" dt="2025-10-21T16:24:35.073" v="18" actId="20577"/>
          <ac:spMkLst>
            <pc:docMk/>
            <pc:sldMk cId="1044852942" sldId="1535"/>
            <ac:spMk id="2" creationId="{9C3E34F1-7C98-C1DA-D26C-8FB7C8603810}"/>
          </ac:spMkLst>
        </pc:spChg>
      </pc:sldChg>
      <pc:sldChg chg="delSp modSp">
        <pc:chgData name="Samuel Oliveira" userId="S::sa482406@ucf.edu::2573af21-8266-4f75-9043-c8e127687d4b" providerId="AD" clId="Web-{D26137D2-587B-0B4D-55C3-B4B8A30E406D}" dt="2025-10-21T16:24:23.291" v="17" actId="1076"/>
        <pc:sldMkLst>
          <pc:docMk/>
          <pc:sldMk cId="1607968513" sldId="1544"/>
        </pc:sldMkLst>
        <pc:spChg chg="mod">
          <ac:chgData name="Samuel Oliveira" userId="S::sa482406@ucf.edu::2573af21-8266-4f75-9043-c8e127687d4b" providerId="AD" clId="Web-{D26137D2-587B-0B4D-55C3-B4B8A30E406D}" dt="2025-10-21T16:24:23.276" v="15" actId="1076"/>
          <ac:spMkLst>
            <pc:docMk/>
            <pc:sldMk cId="1607968513" sldId="1544"/>
            <ac:spMk id="8" creationId="{52966BE6-5ED5-F928-FBDC-357A0BE743E7}"/>
          </ac:spMkLst>
        </pc:spChg>
        <pc:spChg chg="mod">
          <ac:chgData name="Samuel Oliveira" userId="S::sa482406@ucf.edu::2573af21-8266-4f75-9043-c8e127687d4b" providerId="AD" clId="Web-{D26137D2-587B-0B4D-55C3-B4B8A30E406D}" dt="2025-10-21T16:24:23.291" v="16" actId="1076"/>
          <ac:spMkLst>
            <pc:docMk/>
            <pc:sldMk cId="1607968513" sldId="1544"/>
            <ac:spMk id="9" creationId="{D1411395-D193-1877-A50F-5CB90C7C105B}"/>
          </ac:spMkLst>
        </pc:spChg>
        <pc:spChg chg="mod">
          <ac:chgData name="Samuel Oliveira" userId="S::sa482406@ucf.edu::2573af21-8266-4f75-9043-c8e127687d4b" providerId="AD" clId="Web-{D26137D2-587B-0B4D-55C3-B4B8A30E406D}" dt="2025-10-21T16:24:23.291" v="17" actId="1076"/>
          <ac:spMkLst>
            <pc:docMk/>
            <pc:sldMk cId="1607968513" sldId="1544"/>
            <ac:spMk id="10" creationId="{AC02BB6E-25A0-7C3A-6FB8-A2708ABCAA10}"/>
          </ac:spMkLst>
        </pc:spChg>
      </pc:sldChg>
      <pc:sldChg chg="addSp delSp modSp">
        <pc:chgData name="Samuel Oliveira" userId="S::sa482406@ucf.edu::2573af21-8266-4f75-9043-c8e127687d4b" providerId="AD" clId="Web-{D26137D2-587B-0B4D-55C3-B4B8A30E406D}" dt="2025-10-21T16:32:03.202" v="262" actId="20577"/>
        <pc:sldMkLst>
          <pc:docMk/>
          <pc:sldMk cId="1825328843" sldId="1545"/>
        </pc:sldMkLst>
        <pc:spChg chg="mod">
          <ac:chgData name="Samuel Oliveira" userId="S::sa482406@ucf.edu::2573af21-8266-4f75-9043-c8e127687d4b" providerId="AD" clId="Web-{D26137D2-587B-0B4D-55C3-B4B8A30E406D}" dt="2025-10-21T16:30:08.823" v="187" actId="14100"/>
          <ac:spMkLst>
            <pc:docMk/>
            <pc:sldMk cId="1825328843" sldId="1545"/>
            <ac:spMk id="2" creationId="{20E7A0BF-44A7-BA26-4360-645B97E693D9}"/>
          </ac:spMkLst>
        </pc:spChg>
        <pc:spChg chg="add mod">
          <ac:chgData name="Samuel Oliveira" userId="S::sa482406@ucf.edu::2573af21-8266-4f75-9043-c8e127687d4b" providerId="AD" clId="Web-{D26137D2-587B-0B4D-55C3-B4B8A30E406D}" dt="2025-10-21T16:32:03.202" v="262" actId="20577"/>
          <ac:spMkLst>
            <pc:docMk/>
            <pc:sldMk cId="1825328843" sldId="1545"/>
            <ac:spMk id="5" creationId="{427B9E05-6629-C74B-94BC-79FC39206A5B}"/>
          </ac:spMkLst>
        </pc:spChg>
      </pc:sldChg>
      <pc:sldChg chg="addSp">
        <pc:chgData name="Samuel Oliveira" userId="S::sa482406@ucf.edu::2573af21-8266-4f75-9043-c8e127687d4b" providerId="AD" clId="Web-{D26137D2-587B-0B4D-55C3-B4B8A30E406D}" dt="2025-10-21T16:32:38.719" v="263"/>
        <pc:sldMkLst>
          <pc:docMk/>
          <pc:sldMk cId="4038507885" sldId="1546"/>
        </pc:sldMkLst>
        <pc:spChg chg="add">
          <ac:chgData name="Samuel Oliveira" userId="S::sa482406@ucf.edu::2573af21-8266-4f75-9043-c8e127687d4b" providerId="AD" clId="Web-{D26137D2-587B-0B4D-55C3-B4B8A30E406D}" dt="2025-10-21T16:32:38.719" v="263"/>
          <ac:spMkLst>
            <pc:docMk/>
            <pc:sldMk cId="4038507885" sldId="1546"/>
            <ac:spMk id="5" creationId="{934F3AEA-5E18-CD72-A84C-D97332133889}"/>
          </ac:spMkLst>
        </pc:spChg>
      </pc:sldChg>
      <pc:sldChg chg="addSp modSp">
        <pc:chgData name="Samuel Oliveira" userId="S::sa482406@ucf.edu::2573af21-8266-4f75-9043-c8e127687d4b" providerId="AD" clId="Web-{D26137D2-587B-0B4D-55C3-B4B8A30E406D}" dt="2025-10-21T16:44:29.146" v="432" actId="1076"/>
        <pc:sldMkLst>
          <pc:docMk/>
          <pc:sldMk cId="4036711567" sldId="1547"/>
        </pc:sldMkLst>
        <pc:spChg chg="add">
          <ac:chgData name="Samuel Oliveira" userId="S::sa482406@ucf.edu::2573af21-8266-4f75-9043-c8e127687d4b" providerId="AD" clId="Web-{D26137D2-587B-0B4D-55C3-B4B8A30E406D}" dt="2025-10-21T16:24:53.573" v="19"/>
          <ac:spMkLst>
            <pc:docMk/>
            <pc:sldMk cId="4036711567" sldId="1547"/>
            <ac:spMk id="8" creationId="{AF36F9C7-15D6-3CCC-8071-EE840F906049}"/>
          </ac:spMkLst>
        </pc:spChg>
        <pc:spChg chg="add">
          <ac:chgData name="Samuel Oliveira" userId="S::sa482406@ucf.edu::2573af21-8266-4f75-9043-c8e127687d4b" providerId="AD" clId="Web-{D26137D2-587B-0B4D-55C3-B4B8A30E406D}" dt="2025-10-21T16:24:53.588" v="20"/>
          <ac:spMkLst>
            <pc:docMk/>
            <pc:sldMk cId="4036711567" sldId="1547"/>
            <ac:spMk id="10" creationId="{C9E83E58-9274-0067-16C7-40261ED5AB68}"/>
          </ac:spMkLst>
        </pc:spChg>
        <pc:spChg chg="add">
          <ac:chgData name="Samuel Oliveira" userId="S::sa482406@ucf.edu::2573af21-8266-4f75-9043-c8e127687d4b" providerId="AD" clId="Web-{D26137D2-587B-0B4D-55C3-B4B8A30E406D}" dt="2025-10-21T16:24:53.588" v="21"/>
          <ac:spMkLst>
            <pc:docMk/>
            <pc:sldMk cId="4036711567" sldId="1547"/>
            <ac:spMk id="12" creationId="{ABE0502F-7D97-E302-FAB5-B3EF388C21C8}"/>
          </ac:spMkLst>
        </pc:spChg>
        <pc:spChg chg="add mod">
          <ac:chgData name="Samuel Oliveira" userId="S::sa482406@ucf.edu::2573af21-8266-4f75-9043-c8e127687d4b" providerId="AD" clId="Web-{D26137D2-587B-0B4D-55C3-B4B8A30E406D}" dt="2025-10-21T16:39:02.254" v="318" actId="1076"/>
          <ac:spMkLst>
            <pc:docMk/>
            <pc:sldMk cId="4036711567" sldId="1547"/>
            <ac:spMk id="13" creationId="{5A84C163-64FE-C076-2FC3-B66CAD8F6BCE}"/>
          </ac:spMkLst>
        </pc:spChg>
        <pc:spChg chg="add mod">
          <ac:chgData name="Samuel Oliveira" userId="S::sa482406@ucf.edu::2573af21-8266-4f75-9043-c8e127687d4b" providerId="AD" clId="Web-{D26137D2-587B-0B4D-55C3-B4B8A30E406D}" dt="2025-10-21T16:39:29.442" v="328" actId="1076"/>
          <ac:spMkLst>
            <pc:docMk/>
            <pc:sldMk cId="4036711567" sldId="1547"/>
            <ac:spMk id="24" creationId="{632E25E4-6F01-3DE4-F515-3D5160AD9A81}"/>
          </ac:spMkLst>
        </pc:spChg>
        <pc:spChg chg="add mod">
          <ac:chgData name="Samuel Oliveira" userId="S::sa482406@ucf.edu::2573af21-8266-4f75-9043-c8e127687d4b" providerId="AD" clId="Web-{D26137D2-587B-0B4D-55C3-B4B8A30E406D}" dt="2025-10-21T16:39:35.067" v="331" actId="20577"/>
          <ac:spMkLst>
            <pc:docMk/>
            <pc:sldMk cId="4036711567" sldId="1547"/>
            <ac:spMk id="25" creationId="{F704AA53-607E-CB90-FC70-325D1C266AB0}"/>
          </ac:spMkLst>
        </pc:spChg>
        <pc:spChg chg="add mod">
          <ac:chgData name="Samuel Oliveira" userId="S::sa482406@ucf.edu::2573af21-8266-4f75-9043-c8e127687d4b" providerId="AD" clId="Web-{D26137D2-587B-0B4D-55C3-B4B8A30E406D}" dt="2025-10-21T16:39:58.036" v="343" actId="1076"/>
          <ac:spMkLst>
            <pc:docMk/>
            <pc:sldMk cId="4036711567" sldId="1547"/>
            <ac:spMk id="26" creationId="{103C747D-4C51-D365-99CB-6B8258D42CE3}"/>
          </ac:spMkLst>
        </pc:spChg>
        <pc:spChg chg="add mod">
          <ac:chgData name="Samuel Oliveira" userId="S::sa482406@ucf.edu::2573af21-8266-4f75-9043-c8e127687d4b" providerId="AD" clId="Web-{D26137D2-587B-0B4D-55C3-B4B8A30E406D}" dt="2025-10-21T16:40:25.582" v="349" actId="1076"/>
          <ac:spMkLst>
            <pc:docMk/>
            <pc:sldMk cId="4036711567" sldId="1547"/>
            <ac:spMk id="27" creationId="{5E8603B5-4DED-034D-0866-2BF65938BB40}"/>
          </ac:spMkLst>
        </pc:spChg>
        <pc:spChg chg="add mod">
          <ac:chgData name="Samuel Oliveira" userId="S::sa482406@ucf.edu::2573af21-8266-4f75-9043-c8e127687d4b" providerId="AD" clId="Web-{D26137D2-587B-0B4D-55C3-B4B8A30E406D}" dt="2025-10-21T16:40:46.395" v="358" actId="1076"/>
          <ac:spMkLst>
            <pc:docMk/>
            <pc:sldMk cId="4036711567" sldId="1547"/>
            <ac:spMk id="28" creationId="{4127EFFD-BDA8-4249-A93C-96C349F3CEA1}"/>
          </ac:spMkLst>
        </pc:spChg>
        <pc:spChg chg="add mod">
          <ac:chgData name="Samuel Oliveira" userId="S::sa482406@ucf.edu::2573af21-8266-4f75-9043-c8e127687d4b" providerId="AD" clId="Web-{D26137D2-587B-0B4D-55C3-B4B8A30E406D}" dt="2025-10-21T16:41:26.989" v="367" actId="1076"/>
          <ac:spMkLst>
            <pc:docMk/>
            <pc:sldMk cId="4036711567" sldId="1547"/>
            <ac:spMk id="29" creationId="{FB6719F5-FD74-8A91-C691-1E6DA6049B2C}"/>
          </ac:spMkLst>
        </pc:spChg>
        <pc:spChg chg="add mod">
          <ac:chgData name="Samuel Oliveira" userId="S::sa482406@ucf.edu::2573af21-8266-4f75-9043-c8e127687d4b" providerId="AD" clId="Web-{D26137D2-587B-0B4D-55C3-B4B8A30E406D}" dt="2025-10-21T16:41:39.989" v="378" actId="1076"/>
          <ac:spMkLst>
            <pc:docMk/>
            <pc:sldMk cId="4036711567" sldId="1547"/>
            <ac:spMk id="30" creationId="{1E789EE0-8C6E-6995-C9CF-31AECD66424E}"/>
          </ac:spMkLst>
        </pc:spChg>
        <pc:spChg chg="add mod">
          <ac:chgData name="Samuel Oliveira" userId="S::sa482406@ucf.edu::2573af21-8266-4f75-9043-c8e127687d4b" providerId="AD" clId="Web-{D26137D2-587B-0B4D-55C3-B4B8A30E406D}" dt="2025-10-21T16:42:57.489" v="401" actId="1076"/>
          <ac:spMkLst>
            <pc:docMk/>
            <pc:sldMk cId="4036711567" sldId="1547"/>
            <ac:spMk id="31" creationId="{22D48D24-26CC-DC07-57EE-73CAED2202F6}"/>
          </ac:spMkLst>
        </pc:spChg>
        <pc:spChg chg="add mod">
          <ac:chgData name="Samuel Oliveira" userId="S::sa482406@ucf.edu::2573af21-8266-4f75-9043-c8e127687d4b" providerId="AD" clId="Web-{D26137D2-587B-0B4D-55C3-B4B8A30E406D}" dt="2025-10-21T16:43:18.567" v="407" actId="1076"/>
          <ac:spMkLst>
            <pc:docMk/>
            <pc:sldMk cId="4036711567" sldId="1547"/>
            <ac:spMk id="32" creationId="{A723FBFF-A0DE-37EA-95D9-FE085E13A81B}"/>
          </ac:spMkLst>
        </pc:spChg>
        <pc:spChg chg="add mod">
          <ac:chgData name="Samuel Oliveira" userId="S::sa482406@ucf.edu::2573af21-8266-4f75-9043-c8e127687d4b" providerId="AD" clId="Web-{D26137D2-587B-0B4D-55C3-B4B8A30E406D}" dt="2025-10-21T16:43:16.489" v="406" actId="1076"/>
          <ac:spMkLst>
            <pc:docMk/>
            <pc:sldMk cId="4036711567" sldId="1547"/>
            <ac:spMk id="33" creationId="{628A5DC3-2650-5F84-337D-CDC4A798ECCF}"/>
          </ac:spMkLst>
        </pc:spChg>
        <pc:spChg chg="add mod">
          <ac:chgData name="Samuel Oliveira" userId="S::sa482406@ucf.edu::2573af21-8266-4f75-9043-c8e127687d4b" providerId="AD" clId="Web-{D26137D2-587B-0B4D-55C3-B4B8A30E406D}" dt="2025-10-21T16:44:29.146" v="432" actId="1076"/>
          <ac:spMkLst>
            <pc:docMk/>
            <pc:sldMk cId="4036711567" sldId="1547"/>
            <ac:spMk id="34" creationId="{15B95DA5-49CC-2021-A3A7-5CDCA1B6EB80}"/>
          </ac:spMkLst>
        </pc:spChg>
      </pc:sldChg>
      <pc:sldChg chg="addSp delSp modSp add replId">
        <pc:chgData name="Samuel Oliveira" userId="S::sa482406@ucf.edu::2573af21-8266-4f75-9043-c8e127687d4b" providerId="AD" clId="Web-{D26137D2-587B-0B4D-55C3-B4B8A30E406D}" dt="2025-10-21T16:37:07.191" v="304"/>
        <pc:sldMkLst>
          <pc:docMk/>
          <pc:sldMk cId="808800193" sldId="1548"/>
        </pc:sldMkLst>
        <pc:spChg chg="mod">
          <ac:chgData name="Samuel Oliveira" userId="S::sa482406@ucf.edu::2573af21-8266-4f75-9043-c8e127687d4b" providerId="AD" clId="Web-{D26137D2-587B-0B4D-55C3-B4B8A30E406D}" dt="2025-10-21T16:35:56.269" v="289" actId="20577"/>
          <ac:spMkLst>
            <pc:docMk/>
            <pc:sldMk cId="808800193" sldId="1548"/>
            <ac:spMk id="2" creationId="{B244506D-B104-50AA-2C33-AE059696D9C5}"/>
          </ac:spMkLst>
        </pc:spChg>
        <pc:picChg chg="add del mod modCrop">
          <ac:chgData name="Samuel Oliveira" userId="S::sa482406@ucf.edu::2573af21-8266-4f75-9043-c8e127687d4b" providerId="AD" clId="Web-{D26137D2-587B-0B4D-55C3-B4B8A30E406D}" dt="2025-10-21T16:37:07.191" v="304"/>
          <ac:picMkLst>
            <pc:docMk/>
            <pc:sldMk cId="808800193" sldId="1548"/>
            <ac:picMk id="9" creationId="{979FEF6E-7B83-083C-7C8A-848431DF5628}"/>
          </ac:picMkLst>
        </pc:picChg>
      </pc:sldChg>
    </pc:docChg>
  </pc:docChgLst>
  <pc:docChgLst>
    <pc:chgData name="Samuel Oliveira" userId="S::sa482406@ucf.edu::2573af21-8266-4f75-9043-c8e127687d4b" providerId="AD" clId="Web-{FFEADBFE-7598-AF86-1B1A-252623365845}"/>
    <pc:docChg chg="modSld">
      <pc:chgData name="Samuel Oliveira" userId="S::sa482406@ucf.edu::2573af21-8266-4f75-9043-c8e127687d4b" providerId="AD" clId="Web-{FFEADBFE-7598-AF86-1B1A-252623365845}" dt="2025-10-21T19:14:11.700" v="270" actId="20577"/>
      <pc:docMkLst>
        <pc:docMk/>
      </pc:docMkLst>
      <pc:sldChg chg="addSp delSp modSp">
        <pc:chgData name="Samuel Oliveira" userId="S::sa482406@ucf.edu::2573af21-8266-4f75-9043-c8e127687d4b" providerId="AD" clId="Web-{FFEADBFE-7598-AF86-1B1A-252623365845}" dt="2025-10-21T19:06:24.774" v="1"/>
        <pc:sldMkLst>
          <pc:docMk/>
          <pc:sldMk cId="3342914869" sldId="1520"/>
        </pc:sldMkLst>
      </pc:sldChg>
      <pc:sldChg chg="addSp delSp modSp">
        <pc:chgData name="Samuel Oliveira" userId="S::sa482406@ucf.edu::2573af21-8266-4f75-9043-c8e127687d4b" providerId="AD" clId="Web-{FFEADBFE-7598-AF86-1B1A-252623365845}" dt="2025-10-21T19:14:11.700" v="270" actId="20577"/>
        <pc:sldMkLst>
          <pc:docMk/>
          <pc:sldMk cId="2921856220" sldId="1557"/>
        </pc:sldMkLst>
        <pc:spChg chg="mod">
          <ac:chgData name="Samuel Oliveira" userId="S::sa482406@ucf.edu::2573af21-8266-4f75-9043-c8e127687d4b" providerId="AD" clId="Web-{FFEADBFE-7598-AF86-1B1A-252623365845}" dt="2025-10-21T19:06:40.165" v="2" actId="14100"/>
          <ac:spMkLst>
            <pc:docMk/>
            <pc:sldMk cId="2921856220" sldId="1557"/>
            <ac:spMk id="6" creationId="{73A10A8A-E813-9995-0495-0A80496033BE}"/>
          </ac:spMkLst>
        </pc:spChg>
        <pc:spChg chg="mod">
          <ac:chgData name="Samuel Oliveira" userId="S::sa482406@ucf.edu::2573af21-8266-4f75-9043-c8e127687d4b" providerId="AD" clId="Web-{FFEADBFE-7598-AF86-1B1A-252623365845}" dt="2025-10-21T19:14:11.700" v="270" actId="20577"/>
          <ac:spMkLst>
            <pc:docMk/>
            <pc:sldMk cId="2921856220" sldId="1557"/>
            <ac:spMk id="8" creationId="{6C4CD103-A619-CC87-4615-865655687FB7}"/>
          </ac:spMkLst>
        </pc:spChg>
      </pc:sldChg>
    </pc:docChg>
  </pc:docChgLst>
  <pc:docChgLst>
    <pc:chgData name="Samuel Oliveira" userId="S::sa482406@ucf.edu::2573af21-8266-4f75-9043-c8e127687d4b" providerId="AD" clId="Web-{24C58BFD-F96D-B654-626B-6CF5FAFF3FC3}"/>
    <pc:docChg chg="modSld">
      <pc:chgData name="Samuel Oliveira" userId="S::sa482406@ucf.edu::2573af21-8266-4f75-9043-c8e127687d4b" providerId="AD" clId="Web-{24C58BFD-F96D-B654-626B-6CF5FAFF3FC3}" dt="2025-10-21T19:05:53.605" v="0" actId="14100"/>
      <pc:docMkLst>
        <pc:docMk/>
      </pc:docMkLst>
      <pc:sldChg chg="modSp">
        <pc:chgData name="Samuel Oliveira" userId="S::sa482406@ucf.edu::2573af21-8266-4f75-9043-c8e127687d4b" providerId="AD" clId="Web-{24C58BFD-F96D-B654-626B-6CF5FAFF3FC3}" dt="2025-10-21T19:05:53.605" v="0" actId="14100"/>
        <pc:sldMkLst>
          <pc:docMk/>
          <pc:sldMk cId="2921856220" sldId="1557"/>
        </pc:sldMkLst>
      </pc:sldChg>
    </pc:docChg>
  </pc:docChgLst>
  <pc:docChgLst>
    <pc:chgData name="Samuel Oliveira" userId="S::sa482406@ucf.edu::2573af21-8266-4f75-9043-c8e127687d4b" providerId="AD" clId="Web-{75718589-1049-FE24-4E7C-666630012810}"/>
    <pc:docChg chg="addSld delSld modSld sldOrd">
      <pc:chgData name="Samuel Oliveira" userId="S::sa482406@ucf.edu::2573af21-8266-4f75-9043-c8e127687d4b" providerId="AD" clId="Web-{75718589-1049-FE24-4E7C-666630012810}" dt="2025-10-21T15:06:26.122" v="310"/>
      <pc:docMkLst>
        <pc:docMk/>
      </pc:docMkLst>
      <pc:sldChg chg="modSp">
        <pc:chgData name="Samuel Oliveira" userId="S::sa482406@ucf.edu::2573af21-8266-4f75-9043-c8e127687d4b" providerId="AD" clId="Web-{75718589-1049-FE24-4E7C-666630012810}" dt="2025-10-21T14:11:29.349" v="1"/>
        <pc:sldMkLst>
          <pc:docMk/>
          <pc:sldMk cId="3342914869" sldId="1520"/>
        </pc:sldMkLst>
        <pc:picChg chg="mod modCrop">
          <ac:chgData name="Samuel Oliveira" userId="S::sa482406@ucf.edu::2573af21-8266-4f75-9043-c8e127687d4b" providerId="AD" clId="Web-{75718589-1049-FE24-4E7C-666630012810}" dt="2025-10-21T14:11:29.349" v="1"/>
          <ac:picMkLst>
            <pc:docMk/>
            <pc:sldMk cId="3342914869" sldId="1520"/>
            <ac:picMk id="13" creationId="{DD13310E-0FDB-12DC-3E02-ED0261ABAB3F}"/>
          </ac:picMkLst>
        </pc:picChg>
      </pc:sldChg>
      <pc:sldChg chg="addSp delSp modSp">
        <pc:chgData name="Samuel Oliveira" userId="S::sa482406@ucf.edu::2573af21-8266-4f75-9043-c8e127687d4b" providerId="AD" clId="Web-{75718589-1049-FE24-4E7C-666630012810}" dt="2025-10-21T14:24:20.473" v="217" actId="1076"/>
        <pc:sldMkLst>
          <pc:docMk/>
          <pc:sldMk cId="1607968513" sldId="1544"/>
        </pc:sldMkLst>
        <pc:spChg chg="add mod">
          <ac:chgData name="Samuel Oliveira" userId="S::sa482406@ucf.edu::2573af21-8266-4f75-9043-c8e127687d4b" providerId="AD" clId="Web-{75718589-1049-FE24-4E7C-666630012810}" dt="2025-10-21T14:20:28.043" v="166" actId="1076"/>
          <ac:spMkLst>
            <pc:docMk/>
            <pc:sldMk cId="1607968513" sldId="1544"/>
            <ac:spMk id="8" creationId="{52966BE6-5ED5-F928-FBDC-357A0BE743E7}"/>
          </ac:spMkLst>
        </pc:spChg>
        <pc:spChg chg="add mod">
          <ac:chgData name="Samuel Oliveira" userId="S::sa482406@ucf.edu::2573af21-8266-4f75-9043-c8e127687d4b" providerId="AD" clId="Web-{75718589-1049-FE24-4E7C-666630012810}" dt="2025-10-21T14:20:28.058" v="167" actId="1076"/>
          <ac:spMkLst>
            <pc:docMk/>
            <pc:sldMk cId="1607968513" sldId="1544"/>
            <ac:spMk id="9" creationId="{D1411395-D193-1877-A50F-5CB90C7C105B}"/>
          </ac:spMkLst>
        </pc:spChg>
        <pc:spChg chg="add mod">
          <ac:chgData name="Samuel Oliveira" userId="S::sa482406@ucf.edu::2573af21-8266-4f75-9043-c8e127687d4b" providerId="AD" clId="Web-{75718589-1049-FE24-4E7C-666630012810}" dt="2025-10-21T14:20:28.090" v="168" actId="1076"/>
          <ac:spMkLst>
            <pc:docMk/>
            <pc:sldMk cId="1607968513" sldId="1544"/>
            <ac:spMk id="10" creationId="{AC02BB6E-25A0-7C3A-6FB8-A2708ABCAA10}"/>
          </ac:spMkLst>
        </pc:spChg>
        <pc:picChg chg="mod modCrop">
          <ac:chgData name="Samuel Oliveira" userId="S::sa482406@ucf.edu::2573af21-8266-4f75-9043-c8e127687d4b" providerId="AD" clId="Web-{75718589-1049-FE24-4E7C-666630012810}" dt="2025-10-21T14:24:20.473" v="217" actId="1076"/>
          <ac:picMkLst>
            <pc:docMk/>
            <pc:sldMk cId="1607968513" sldId="1544"/>
            <ac:picMk id="7" creationId="{DCE1E033-6BC7-CA54-130A-7259F8C048D8}"/>
          </ac:picMkLst>
        </pc:picChg>
      </pc:sldChg>
      <pc:sldChg chg="addSp delSp modSp new ord">
        <pc:chgData name="Samuel Oliveira" userId="S::sa482406@ucf.edu::2573af21-8266-4f75-9043-c8e127687d4b" providerId="AD" clId="Web-{75718589-1049-FE24-4E7C-666630012810}" dt="2025-10-21T14:27:18.492" v="252" actId="20577"/>
        <pc:sldMkLst>
          <pc:docMk/>
          <pc:sldMk cId="1825328843" sldId="1545"/>
        </pc:sldMkLst>
        <pc:spChg chg="mod">
          <ac:chgData name="Samuel Oliveira" userId="S::sa482406@ucf.edu::2573af21-8266-4f75-9043-c8e127687d4b" providerId="AD" clId="Web-{75718589-1049-FE24-4E7C-666630012810}" dt="2025-10-21T14:27:18.492" v="252" actId="20577"/>
          <ac:spMkLst>
            <pc:docMk/>
            <pc:sldMk cId="1825328843" sldId="1545"/>
            <ac:spMk id="2" creationId="{20E7A0BF-44A7-BA26-4360-645B97E693D9}"/>
          </ac:spMkLst>
        </pc:spChg>
        <pc:spChg chg="add mod">
          <ac:chgData name="Samuel Oliveira" userId="S::sa482406@ucf.edu::2573af21-8266-4f75-9043-c8e127687d4b" providerId="AD" clId="Web-{75718589-1049-FE24-4E7C-666630012810}" dt="2025-10-21T14:26:15.913" v="232" actId="1076"/>
          <ac:spMkLst>
            <pc:docMk/>
            <pc:sldMk cId="1825328843" sldId="1545"/>
            <ac:spMk id="9" creationId="{9B26C94F-6F5E-0CE8-F251-0E3437A1CC27}"/>
          </ac:spMkLst>
        </pc:spChg>
        <pc:picChg chg="add mod modCrop">
          <ac:chgData name="Samuel Oliveira" userId="S::sa482406@ucf.edu::2573af21-8266-4f75-9043-c8e127687d4b" providerId="AD" clId="Web-{75718589-1049-FE24-4E7C-666630012810}" dt="2025-10-21T14:26:10.553" v="231" actId="1076"/>
          <ac:picMkLst>
            <pc:docMk/>
            <pc:sldMk cId="1825328843" sldId="1545"/>
            <ac:picMk id="7" creationId="{71697698-F3EF-F4F9-0D45-00BB552FEC7F}"/>
          </ac:picMkLst>
        </pc:picChg>
      </pc:sldChg>
      <pc:sldChg chg="modSp add replId">
        <pc:chgData name="Samuel Oliveira" userId="S::sa482406@ucf.edu::2573af21-8266-4f75-9043-c8e127687d4b" providerId="AD" clId="Web-{75718589-1049-FE24-4E7C-666630012810}" dt="2025-10-21T14:27:16.289" v="251" actId="20577"/>
        <pc:sldMkLst>
          <pc:docMk/>
          <pc:sldMk cId="4038507885" sldId="1546"/>
        </pc:sldMkLst>
        <pc:spChg chg="mod">
          <ac:chgData name="Samuel Oliveira" userId="S::sa482406@ucf.edu::2573af21-8266-4f75-9043-c8e127687d4b" providerId="AD" clId="Web-{75718589-1049-FE24-4E7C-666630012810}" dt="2025-10-21T14:27:16.289" v="251" actId="20577"/>
          <ac:spMkLst>
            <pc:docMk/>
            <pc:sldMk cId="4038507885" sldId="1546"/>
            <ac:spMk id="2" creationId="{87FE0208-47B7-40A3-7066-4273376C00A0}"/>
          </ac:spMkLst>
        </pc:spChg>
      </pc:sldChg>
      <pc:sldChg chg="addSp delSp modSp add replId">
        <pc:chgData name="Samuel Oliveira" userId="S::sa482406@ucf.edu::2573af21-8266-4f75-9043-c8e127687d4b" providerId="AD" clId="Web-{75718589-1049-FE24-4E7C-666630012810}" dt="2025-10-21T14:32:08.339" v="309" actId="1076"/>
        <pc:sldMkLst>
          <pc:docMk/>
          <pc:sldMk cId="4036711567" sldId="1547"/>
        </pc:sldMkLst>
        <pc:spChg chg="add mod">
          <ac:chgData name="Samuel Oliveira" userId="S::sa482406@ucf.edu::2573af21-8266-4f75-9043-c8e127687d4b" providerId="AD" clId="Web-{75718589-1049-FE24-4E7C-666630012810}" dt="2025-10-21T14:29:25.431" v="265" actId="1076"/>
          <ac:spMkLst>
            <pc:docMk/>
            <pc:sldMk cId="4036711567" sldId="1547"/>
            <ac:spMk id="2" creationId="{7B5F0222-2155-A537-A35C-802DB400001C}"/>
          </ac:spMkLst>
        </pc:spChg>
        <pc:spChg chg="add mod">
          <ac:chgData name="Samuel Oliveira" userId="S::sa482406@ucf.edu::2573af21-8266-4f75-9043-c8e127687d4b" providerId="AD" clId="Web-{75718589-1049-FE24-4E7C-666630012810}" dt="2025-10-21T14:29:45.322" v="271" actId="1076"/>
          <ac:spMkLst>
            <pc:docMk/>
            <pc:sldMk cId="4036711567" sldId="1547"/>
            <ac:spMk id="3" creationId="{42267A3F-DB0E-88E3-271F-7810013C926E}"/>
          </ac:spMkLst>
        </pc:spChg>
        <pc:spChg chg="add mod">
          <ac:chgData name="Samuel Oliveira" userId="S::sa482406@ucf.edu::2573af21-8266-4f75-9043-c8e127687d4b" providerId="AD" clId="Web-{75718589-1049-FE24-4E7C-666630012810}" dt="2025-10-21T14:30:05.275" v="278" actId="1076"/>
          <ac:spMkLst>
            <pc:docMk/>
            <pc:sldMk cId="4036711567" sldId="1547"/>
            <ac:spMk id="4" creationId="{62C6F6E9-8F0D-FF4C-EED7-75F7ECB72907}"/>
          </ac:spMkLst>
        </pc:spChg>
        <pc:spChg chg="add mod">
          <ac:chgData name="Samuel Oliveira" userId="S::sa482406@ucf.edu::2573af21-8266-4f75-9043-c8e127687d4b" providerId="AD" clId="Web-{75718589-1049-FE24-4E7C-666630012810}" dt="2025-10-21T14:30:14.994" v="281" actId="1076"/>
          <ac:spMkLst>
            <pc:docMk/>
            <pc:sldMk cId="4036711567" sldId="1547"/>
            <ac:spMk id="6" creationId="{8B271EAB-636B-8850-B450-DC66D6F9E0F0}"/>
          </ac:spMkLst>
        </pc:spChg>
        <pc:spChg chg="add mod">
          <ac:chgData name="Samuel Oliveira" userId="S::sa482406@ucf.edu::2573af21-8266-4f75-9043-c8e127687d4b" providerId="AD" clId="Web-{75718589-1049-FE24-4E7C-666630012810}" dt="2025-10-21T14:30:26.900" v="283" actId="1076"/>
          <ac:spMkLst>
            <pc:docMk/>
            <pc:sldMk cId="4036711567" sldId="1547"/>
            <ac:spMk id="14" creationId="{1DA0D975-1026-33C9-EE92-AC58ADD83852}"/>
          </ac:spMkLst>
        </pc:spChg>
        <pc:spChg chg="add mod">
          <ac:chgData name="Samuel Oliveira" userId="S::sa482406@ucf.edu::2573af21-8266-4f75-9043-c8e127687d4b" providerId="AD" clId="Web-{75718589-1049-FE24-4E7C-666630012810}" dt="2025-10-21T14:30:41.229" v="289" actId="1076"/>
          <ac:spMkLst>
            <pc:docMk/>
            <pc:sldMk cId="4036711567" sldId="1547"/>
            <ac:spMk id="15" creationId="{CE6AE403-ED6A-555E-B853-4C6BB60E945A}"/>
          </ac:spMkLst>
        </pc:spChg>
        <pc:spChg chg="add mod">
          <ac:chgData name="Samuel Oliveira" userId="S::sa482406@ucf.edu::2573af21-8266-4f75-9043-c8e127687d4b" providerId="AD" clId="Web-{75718589-1049-FE24-4E7C-666630012810}" dt="2025-10-21T14:30:45.901" v="291" actId="1076"/>
          <ac:spMkLst>
            <pc:docMk/>
            <pc:sldMk cId="4036711567" sldId="1547"/>
            <ac:spMk id="16" creationId="{4F23DE18-E9D5-CD78-2907-A63C3E6C6B48}"/>
          </ac:spMkLst>
        </pc:spChg>
        <pc:spChg chg="add mod">
          <ac:chgData name="Samuel Oliveira" userId="S::sa482406@ucf.edu::2573af21-8266-4f75-9043-c8e127687d4b" providerId="AD" clId="Web-{75718589-1049-FE24-4E7C-666630012810}" dt="2025-10-21T14:30:52.119" v="293" actId="1076"/>
          <ac:spMkLst>
            <pc:docMk/>
            <pc:sldMk cId="4036711567" sldId="1547"/>
            <ac:spMk id="17" creationId="{A40C2187-57FA-7A71-A448-3511629ECBC8}"/>
          </ac:spMkLst>
        </pc:spChg>
        <pc:spChg chg="add mod">
          <ac:chgData name="Samuel Oliveira" userId="S::sa482406@ucf.edu::2573af21-8266-4f75-9043-c8e127687d4b" providerId="AD" clId="Web-{75718589-1049-FE24-4E7C-666630012810}" dt="2025-10-21T14:30:56.354" v="295" actId="1076"/>
          <ac:spMkLst>
            <pc:docMk/>
            <pc:sldMk cId="4036711567" sldId="1547"/>
            <ac:spMk id="18" creationId="{73D0769F-0104-0675-D9D7-439FA6D4D583}"/>
          </ac:spMkLst>
        </pc:spChg>
        <pc:spChg chg="add mod">
          <ac:chgData name="Samuel Oliveira" userId="S::sa482406@ucf.edu::2573af21-8266-4f75-9043-c8e127687d4b" providerId="AD" clId="Web-{75718589-1049-FE24-4E7C-666630012810}" dt="2025-10-21T14:31:06.541" v="299" actId="1076"/>
          <ac:spMkLst>
            <pc:docMk/>
            <pc:sldMk cId="4036711567" sldId="1547"/>
            <ac:spMk id="19" creationId="{EAE74D42-BA99-795D-EAB3-D196A0AC5F5E}"/>
          </ac:spMkLst>
        </pc:spChg>
        <pc:spChg chg="add mod">
          <ac:chgData name="Samuel Oliveira" userId="S::sa482406@ucf.edu::2573af21-8266-4f75-9043-c8e127687d4b" providerId="AD" clId="Web-{75718589-1049-FE24-4E7C-666630012810}" dt="2025-10-21T14:31:27.338" v="303" actId="1076"/>
          <ac:spMkLst>
            <pc:docMk/>
            <pc:sldMk cId="4036711567" sldId="1547"/>
            <ac:spMk id="20" creationId="{820AEB46-797E-7118-7462-DA3036ECBABB}"/>
          </ac:spMkLst>
        </pc:spChg>
        <pc:spChg chg="add mod">
          <ac:chgData name="Samuel Oliveira" userId="S::sa482406@ucf.edu::2573af21-8266-4f75-9043-c8e127687d4b" providerId="AD" clId="Web-{75718589-1049-FE24-4E7C-666630012810}" dt="2025-10-21T14:31:46.792" v="305" actId="1076"/>
          <ac:spMkLst>
            <pc:docMk/>
            <pc:sldMk cId="4036711567" sldId="1547"/>
            <ac:spMk id="21" creationId="{AB729EBE-9AEA-5D99-AB09-877A110222A4}"/>
          </ac:spMkLst>
        </pc:spChg>
        <pc:spChg chg="add mod">
          <ac:chgData name="Samuel Oliveira" userId="S::sa482406@ucf.edu::2573af21-8266-4f75-9043-c8e127687d4b" providerId="AD" clId="Web-{75718589-1049-FE24-4E7C-666630012810}" dt="2025-10-21T14:31:53.245" v="307" actId="1076"/>
          <ac:spMkLst>
            <pc:docMk/>
            <pc:sldMk cId="4036711567" sldId="1547"/>
            <ac:spMk id="22" creationId="{2D8151CE-F88F-6585-39E5-6F166322B394}"/>
          </ac:spMkLst>
        </pc:spChg>
        <pc:spChg chg="add mod">
          <ac:chgData name="Samuel Oliveira" userId="S::sa482406@ucf.edu::2573af21-8266-4f75-9043-c8e127687d4b" providerId="AD" clId="Web-{75718589-1049-FE24-4E7C-666630012810}" dt="2025-10-21T14:32:08.339" v="309" actId="1076"/>
          <ac:spMkLst>
            <pc:docMk/>
            <pc:sldMk cId="4036711567" sldId="1547"/>
            <ac:spMk id="23" creationId="{FFB5B163-DE06-0B1F-BDE5-BDA22D610205}"/>
          </ac:spMkLst>
        </pc:spChg>
        <pc:picChg chg="mod">
          <ac:chgData name="Samuel Oliveira" userId="S::sa482406@ucf.edu::2573af21-8266-4f75-9043-c8e127687d4b" providerId="AD" clId="Web-{75718589-1049-FE24-4E7C-666630012810}" dt="2025-10-21T14:31:09.994" v="302" actId="1076"/>
          <ac:picMkLst>
            <pc:docMk/>
            <pc:sldMk cId="4036711567" sldId="1547"/>
            <ac:picMk id="7" creationId="{60679C8B-5876-B9AF-5D47-6344682A05AA}"/>
          </ac:picMkLst>
        </pc:picChg>
      </pc:sldChg>
    </pc:docChg>
  </pc:docChgLst>
  <pc:docChgLst>
    <pc:chgData name="Samuel Oliveira" userId="S::sa482406@ucf.edu::2573af21-8266-4f75-9043-c8e127687d4b" providerId="AD" clId="Web-{C82EA915-1703-0A5F-25F7-44D4C4DA7775}"/>
    <pc:docChg chg="addSld delSld modSld sldOrd">
      <pc:chgData name="Samuel Oliveira" userId="S::sa482406@ucf.edu::2573af21-8266-4f75-9043-c8e127687d4b" providerId="AD" clId="Web-{C82EA915-1703-0A5F-25F7-44D4C4DA7775}" dt="2025-10-21T22:36:45.916" v="136"/>
      <pc:docMkLst>
        <pc:docMk/>
      </pc:docMkLst>
      <pc:sldChg chg="addSp delSp">
        <pc:chgData name="Samuel Oliveira" userId="S::sa482406@ucf.edu::2573af21-8266-4f75-9043-c8e127687d4b" providerId="AD" clId="Web-{C82EA915-1703-0A5F-25F7-44D4C4DA7775}" dt="2025-10-21T22:31:05.604" v="54"/>
        <pc:sldMkLst>
          <pc:docMk/>
          <pc:sldMk cId="4038507885" sldId="1546"/>
        </pc:sldMkLst>
        <pc:picChg chg="add del">
          <ac:chgData name="Samuel Oliveira" userId="S::sa482406@ucf.edu::2573af21-8266-4f75-9043-c8e127687d4b" providerId="AD" clId="Web-{C82EA915-1703-0A5F-25F7-44D4C4DA7775}" dt="2025-10-21T22:31:05.604" v="53"/>
          <ac:picMkLst>
            <pc:docMk/>
            <pc:sldMk cId="4038507885" sldId="1546"/>
            <ac:picMk id="6" creationId="{18DDF94E-8F9B-7A9F-BA74-7C30CD2B707E}"/>
          </ac:picMkLst>
        </pc:picChg>
        <pc:picChg chg="add del">
          <ac:chgData name="Samuel Oliveira" userId="S::sa482406@ucf.edu::2573af21-8266-4f75-9043-c8e127687d4b" providerId="AD" clId="Web-{C82EA915-1703-0A5F-25F7-44D4C4DA7775}" dt="2025-10-21T22:31:05.604" v="54"/>
          <ac:picMkLst>
            <pc:docMk/>
            <pc:sldMk cId="4038507885" sldId="1546"/>
            <ac:picMk id="8" creationId="{DF1EA7CA-FEDD-EC52-9A31-857FDCA52BD3}"/>
          </ac:picMkLst>
        </pc:picChg>
      </pc:sldChg>
      <pc:sldChg chg="modSp">
        <pc:chgData name="Samuel Oliveira" userId="S::sa482406@ucf.edu::2573af21-8266-4f75-9043-c8e127687d4b" providerId="AD" clId="Web-{C82EA915-1703-0A5F-25F7-44D4C4DA7775}" dt="2025-10-21T22:26:22.119" v="49" actId="1076"/>
        <pc:sldMkLst>
          <pc:docMk/>
          <pc:sldMk cId="4036711567" sldId="1547"/>
        </pc:sldMkLst>
        <pc:spChg chg="mod">
          <ac:chgData name="Samuel Oliveira" userId="S::sa482406@ucf.edu::2573af21-8266-4f75-9043-c8e127687d4b" providerId="AD" clId="Web-{C82EA915-1703-0A5F-25F7-44D4C4DA7775}" dt="2025-10-21T22:26:22.119" v="49" actId="1076"/>
          <ac:spMkLst>
            <pc:docMk/>
            <pc:sldMk cId="4036711567" sldId="1547"/>
            <ac:spMk id="27" creationId="{5E8603B5-4DED-034D-0866-2BF65938BB40}"/>
          </ac:spMkLst>
        </pc:spChg>
        <pc:spChg chg="mod">
          <ac:chgData name="Samuel Oliveira" userId="S::sa482406@ucf.edu::2573af21-8266-4f75-9043-c8e127687d4b" providerId="AD" clId="Web-{C82EA915-1703-0A5F-25F7-44D4C4DA7775}" dt="2025-10-21T22:25:46.651" v="44" actId="14100"/>
          <ac:spMkLst>
            <pc:docMk/>
            <pc:sldMk cId="4036711567" sldId="1547"/>
            <ac:spMk id="28" creationId="{4127EFFD-BDA8-4249-A93C-96C349F3CEA1}"/>
          </ac:spMkLst>
        </pc:spChg>
        <pc:spChg chg="mod">
          <ac:chgData name="Samuel Oliveira" userId="S::sa482406@ucf.edu::2573af21-8266-4f75-9043-c8e127687d4b" providerId="AD" clId="Web-{C82EA915-1703-0A5F-25F7-44D4C4DA7775}" dt="2025-10-21T22:25:53.651" v="46" actId="14100"/>
          <ac:spMkLst>
            <pc:docMk/>
            <pc:sldMk cId="4036711567" sldId="1547"/>
            <ac:spMk id="34" creationId="{15B95DA5-49CC-2021-A3A7-5CDCA1B6EB80}"/>
          </ac:spMkLst>
        </pc:spChg>
        <pc:spChg chg="mod">
          <ac:chgData name="Samuel Oliveira" userId="S::sa482406@ucf.edu::2573af21-8266-4f75-9043-c8e127687d4b" providerId="AD" clId="Web-{C82EA915-1703-0A5F-25F7-44D4C4DA7775}" dt="2025-10-21T22:25:58.869" v="47" actId="14100"/>
          <ac:spMkLst>
            <pc:docMk/>
            <pc:sldMk cId="4036711567" sldId="1547"/>
            <ac:spMk id="36" creationId="{2D9F7A54-DD93-BA8F-2C36-C899A4F22B22}"/>
          </ac:spMkLst>
        </pc:spChg>
      </pc:sldChg>
      <pc:sldChg chg="addSp delSp add del">
        <pc:chgData name="Samuel Oliveira" userId="S::sa482406@ucf.edu::2573af21-8266-4f75-9043-c8e127687d4b" providerId="AD" clId="Web-{C82EA915-1703-0A5F-25F7-44D4C4DA7775}" dt="2025-10-21T22:31:34.651" v="69"/>
        <pc:sldMkLst>
          <pc:docMk/>
          <pc:sldMk cId="1116322549" sldId="1553"/>
        </pc:sldMkLst>
        <pc:picChg chg="add del">
          <ac:chgData name="Samuel Oliveira" userId="S::sa482406@ucf.edu::2573af21-8266-4f75-9043-c8e127687d4b" providerId="AD" clId="Web-{C82EA915-1703-0A5F-25F7-44D4C4DA7775}" dt="2025-10-21T22:31:34.651" v="69"/>
          <ac:picMkLst>
            <pc:docMk/>
            <pc:sldMk cId="1116322549" sldId="1553"/>
            <ac:picMk id="3" creationId="{D1C6D066-8A82-811B-3D14-A35DCBE8A5F3}"/>
          </ac:picMkLst>
        </pc:picChg>
      </pc:sldChg>
      <pc:sldChg chg="add del">
        <pc:chgData name="Samuel Oliveira" userId="S::sa482406@ucf.edu::2573af21-8266-4f75-9043-c8e127687d4b" providerId="AD" clId="Web-{C82EA915-1703-0A5F-25F7-44D4C4DA7775}" dt="2025-10-21T22:20:58.822" v="21"/>
        <pc:sldMkLst>
          <pc:docMk/>
          <pc:sldMk cId="3481408555" sldId="1558"/>
        </pc:sldMkLst>
      </pc:sldChg>
      <pc:sldChg chg="addSp delSp modSp ord">
        <pc:chgData name="Samuel Oliveira" userId="S::sa482406@ucf.edu::2573af21-8266-4f75-9043-c8e127687d4b" providerId="AD" clId="Web-{C82EA915-1703-0A5F-25F7-44D4C4DA7775}" dt="2025-10-21T22:36:45.916" v="136"/>
        <pc:sldMkLst>
          <pc:docMk/>
          <pc:sldMk cId="3559885751" sldId="1559"/>
        </pc:sldMkLst>
        <pc:picChg chg="add mod modCrop">
          <ac:chgData name="Samuel Oliveira" userId="S::sa482406@ucf.edu::2573af21-8266-4f75-9043-c8e127687d4b" providerId="AD" clId="Web-{C82EA915-1703-0A5F-25F7-44D4C4DA7775}" dt="2025-10-21T22:32:46.307" v="93" actId="1076"/>
          <ac:picMkLst>
            <pc:docMk/>
            <pc:sldMk cId="3559885751" sldId="1559"/>
            <ac:picMk id="5" creationId="{3ACDDD64-C0F4-CD58-1188-14C6B1BA5DCB}"/>
          </ac:picMkLst>
        </pc:picChg>
        <pc:picChg chg="add mod modCrop">
          <ac:chgData name="Samuel Oliveira" userId="S::sa482406@ucf.edu::2573af21-8266-4f75-9043-c8e127687d4b" providerId="AD" clId="Web-{C82EA915-1703-0A5F-25F7-44D4C4DA7775}" dt="2025-10-21T22:32:58.260" v="97" actId="1076"/>
          <ac:picMkLst>
            <pc:docMk/>
            <pc:sldMk cId="3559885751" sldId="1559"/>
            <ac:picMk id="7" creationId="{430F9C0F-6305-2370-EBE8-4AFB738E0D85}"/>
          </ac:picMkLst>
        </pc:picChg>
        <pc:picChg chg="add mod modCrop">
          <ac:chgData name="Samuel Oliveira" userId="S::sa482406@ucf.edu::2573af21-8266-4f75-9043-c8e127687d4b" providerId="AD" clId="Web-{C82EA915-1703-0A5F-25F7-44D4C4DA7775}" dt="2025-10-21T22:34:26.619" v="112" actId="1076"/>
          <ac:picMkLst>
            <pc:docMk/>
            <pc:sldMk cId="3559885751" sldId="1559"/>
            <ac:picMk id="9" creationId="{7EB838DA-2213-AD3D-70A7-50C29F318268}"/>
          </ac:picMkLst>
        </pc:picChg>
        <pc:picChg chg="add mod modCrop">
          <ac:chgData name="Samuel Oliveira" userId="S::sa482406@ucf.edu::2573af21-8266-4f75-9043-c8e127687d4b" providerId="AD" clId="Web-{C82EA915-1703-0A5F-25F7-44D4C4DA7775}" dt="2025-10-21T22:35:09.666" v="122" actId="1076"/>
          <ac:picMkLst>
            <pc:docMk/>
            <pc:sldMk cId="3559885751" sldId="1559"/>
            <ac:picMk id="13" creationId="{CF0EF506-AAF7-B85F-A0BB-D095437842C2}"/>
          </ac:picMkLst>
        </pc:picChg>
        <pc:picChg chg="add mod modCrop">
          <ac:chgData name="Samuel Oliveira" userId="S::sa482406@ucf.edu::2573af21-8266-4f75-9043-c8e127687d4b" providerId="AD" clId="Web-{C82EA915-1703-0A5F-25F7-44D4C4DA7775}" dt="2025-10-21T22:36:45.916" v="136"/>
          <ac:picMkLst>
            <pc:docMk/>
            <pc:sldMk cId="3559885751" sldId="1559"/>
            <ac:picMk id="16" creationId="{2E750607-37EF-B3E0-0A89-96EB0E8ABDB3}"/>
          </ac:picMkLst>
        </pc:picChg>
      </pc:sldChg>
      <pc:sldChg chg="addSp delSp modSp add del replId">
        <pc:chgData name="Samuel Oliveira" userId="S::sa482406@ucf.edu::2573af21-8266-4f75-9043-c8e127687d4b" providerId="AD" clId="Web-{C82EA915-1703-0A5F-25F7-44D4C4DA7775}" dt="2025-10-21T22:20:58.994" v="22"/>
        <pc:sldMkLst>
          <pc:docMk/>
          <pc:sldMk cId="3359761749" sldId="1562"/>
        </pc:sldMkLst>
        <pc:picChg chg="add mod">
          <ac:chgData name="Samuel Oliveira" userId="S::sa482406@ucf.edu::2573af21-8266-4f75-9043-c8e127687d4b" providerId="AD" clId="Web-{C82EA915-1703-0A5F-25F7-44D4C4DA7775}" dt="2025-10-21T22:19:51.229" v="16" actId="1076"/>
          <ac:picMkLst>
            <pc:docMk/>
            <pc:sldMk cId="3359761749" sldId="1562"/>
            <ac:picMk id="4" creationId="{DB571EA9-A057-AF63-F342-8F4411140E41}"/>
          </ac:picMkLst>
        </pc:picChg>
        <pc:picChg chg="add mod">
          <ac:chgData name="Samuel Oliveira" userId="S::sa482406@ucf.edu::2573af21-8266-4f75-9043-c8e127687d4b" providerId="AD" clId="Web-{C82EA915-1703-0A5F-25F7-44D4C4DA7775}" dt="2025-10-21T22:19:55.447" v="18"/>
          <ac:picMkLst>
            <pc:docMk/>
            <pc:sldMk cId="3359761749" sldId="1562"/>
            <ac:picMk id="5" creationId="{DBB3A28C-9349-0262-2FCB-44A0165A6C0A}"/>
          </ac:picMkLst>
        </pc:picChg>
      </pc:sldChg>
      <pc:sldChg chg="addSp delSp modSp add replId">
        <pc:chgData name="Samuel Oliveira" userId="S::sa482406@ucf.edu::2573af21-8266-4f75-9043-c8e127687d4b" providerId="AD" clId="Web-{C82EA915-1703-0A5F-25F7-44D4C4DA7775}" dt="2025-10-21T22:24:41.604" v="43"/>
        <pc:sldMkLst>
          <pc:docMk/>
          <pc:sldMk cId="3669557029" sldId="1563"/>
        </pc:sldMkLst>
        <pc:picChg chg="add mod modCrop">
          <ac:chgData name="Samuel Oliveira" userId="S::sa482406@ucf.edu::2573af21-8266-4f75-9043-c8e127687d4b" providerId="AD" clId="Web-{C82EA915-1703-0A5F-25F7-44D4C4DA7775}" dt="2025-10-21T22:24:37.494" v="41" actId="1076"/>
          <ac:picMkLst>
            <pc:docMk/>
            <pc:sldMk cId="3669557029" sldId="1563"/>
            <ac:picMk id="3" creationId="{4FC409C8-BC75-216D-929D-2B8D8A2E84C6}"/>
          </ac:picMkLst>
        </pc:picChg>
        <pc:picChg chg="add mod">
          <ac:chgData name="Samuel Oliveira" userId="S::sa482406@ucf.edu::2573af21-8266-4f75-9043-c8e127687d4b" providerId="AD" clId="Web-{C82EA915-1703-0A5F-25F7-44D4C4DA7775}" dt="2025-10-21T22:24:41.604" v="43"/>
          <ac:picMkLst>
            <pc:docMk/>
            <pc:sldMk cId="3669557029" sldId="1563"/>
            <ac:picMk id="6" creationId="{A19CEA68-72FC-C15C-D0EE-1C97B02014AA}"/>
          </ac:picMkLst>
        </pc:picChg>
      </pc:sldChg>
    </pc:docChg>
  </pc:docChgLst>
  <pc:docChgLst>
    <pc:chgData name="Samuel Oliveira" userId="S::sa482406@ucf.edu::2573af21-8266-4f75-9043-c8e127687d4b" providerId="AD" clId="Web-{E57661B6-3422-C19D-F9A8-464F78746602}"/>
    <pc:docChg chg="mod addSld modSld sldOrd">
      <pc:chgData name="Samuel Oliveira" userId="S::sa482406@ucf.edu::2573af21-8266-4f75-9043-c8e127687d4b" providerId="AD" clId="Web-{E57661B6-3422-C19D-F9A8-464F78746602}" dt="2025-10-21T00:00:11.752" v="1479" actId="20577"/>
      <pc:docMkLst>
        <pc:docMk/>
      </pc:docMkLst>
      <pc:sldChg chg="modSp">
        <pc:chgData name="Samuel Oliveira" userId="S::sa482406@ucf.edu::2573af21-8266-4f75-9043-c8e127687d4b" providerId="AD" clId="Web-{E57661B6-3422-C19D-F9A8-464F78746602}" dt="2025-10-20T22:04:51.902" v="1437"/>
        <pc:sldMkLst>
          <pc:docMk/>
          <pc:sldMk cId="3342914869" sldId="1520"/>
        </pc:sldMkLst>
        <pc:spChg chg="mod">
          <ac:chgData name="Samuel Oliveira" userId="S::sa482406@ucf.edu::2573af21-8266-4f75-9043-c8e127687d4b" providerId="AD" clId="Web-{E57661B6-3422-C19D-F9A8-464F78746602}" dt="2025-10-20T22:04:51.886" v="1436"/>
          <ac:spMkLst>
            <pc:docMk/>
            <pc:sldMk cId="3342914869" sldId="1520"/>
            <ac:spMk id="68" creationId="{430B1DCE-B169-4342-98AE-801A35BD4B15}"/>
          </ac:spMkLst>
        </pc:spChg>
        <pc:spChg chg="mod">
          <ac:chgData name="Samuel Oliveira" userId="S::sa482406@ucf.edu::2573af21-8266-4f75-9043-c8e127687d4b" providerId="AD" clId="Web-{E57661B6-3422-C19D-F9A8-464F78746602}" dt="2025-10-20T22:04:51.902" v="1437"/>
          <ac:spMkLst>
            <pc:docMk/>
            <pc:sldMk cId="3342914869" sldId="1520"/>
            <ac:spMk id="70" creationId="{84F91B67-1BBB-47BC-9A99-89A3E065AE0A}"/>
          </ac:spMkLst>
        </pc:spChg>
      </pc:sldChg>
      <pc:sldChg chg="addSp delSp modSp ord">
        <pc:chgData name="Samuel Oliveira" userId="S::sa482406@ucf.edu::2573af21-8266-4f75-9043-c8e127687d4b" providerId="AD" clId="Web-{E57661B6-3422-C19D-F9A8-464F78746602}" dt="2025-10-20T23:57:46.378" v="1468"/>
        <pc:sldMkLst>
          <pc:docMk/>
          <pc:sldMk cId="3516832344" sldId="1526"/>
        </pc:sldMkLst>
        <pc:spChg chg="mod">
          <ac:chgData name="Samuel Oliveira" userId="S::sa482406@ucf.edu::2573af21-8266-4f75-9043-c8e127687d4b" providerId="AD" clId="Web-{E57661B6-3422-C19D-F9A8-464F78746602}" dt="2025-10-20T21:53:01.475" v="992" actId="1076"/>
          <ac:spMkLst>
            <pc:docMk/>
            <pc:sldMk cId="3516832344" sldId="1526"/>
            <ac:spMk id="2" creationId="{F5BA7F7D-84A3-2E1A-664F-A52D4FD287C5}"/>
          </ac:spMkLst>
        </pc:spChg>
        <pc:spChg chg="add del mod">
          <ac:chgData name="Samuel Oliveira" userId="S::sa482406@ucf.edu::2573af21-8266-4f75-9043-c8e127687d4b" providerId="AD" clId="Web-{E57661B6-3422-C19D-F9A8-464F78746602}" dt="2025-10-20T22:03:58.323" v="1434" actId="1076"/>
          <ac:spMkLst>
            <pc:docMk/>
            <pc:sldMk cId="3516832344" sldId="1526"/>
            <ac:spMk id="3" creationId="{9E60B546-A3C2-9374-B0C2-E79D26B38E3E}"/>
          </ac:spMkLst>
        </pc:spChg>
        <pc:spChg chg="add mod">
          <ac:chgData name="Samuel Oliveira" userId="S::sa482406@ucf.edu::2573af21-8266-4f75-9043-c8e127687d4b" providerId="AD" clId="Web-{E57661B6-3422-C19D-F9A8-464F78746602}" dt="2025-10-20T22:05:35.246" v="1445"/>
          <ac:spMkLst>
            <pc:docMk/>
            <pc:sldMk cId="3516832344" sldId="1526"/>
            <ac:spMk id="6" creationId="{AB80C734-3EB0-C96E-DEB1-12C30AAE1E96}"/>
          </ac:spMkLst>
        </pc:spChg>
        <pc:spChg chg="add mod">
          <ac:chgData name="Samuel Oliveira" userId="S::sa482406@ucf.edu::2573af21-8266-4f75-9043-c8e127687d4b" providerId="AD" clId="Web-{E57661B6-3422-C19D-F9A8-464F78746602}" dt="2025-10-20T22:04:01.667" v="1435" actId="1076"/>
          <ac:spMkLst>
            <pc:docMk/>
            <pc:sldMk cId="3516832344" sldId="1526"/>
            <ac:spMk id="25" creationId="{594D4CA5-E88C-BADA-431F-80473F56F92E}"/>
          </ac:spMkLst>
        </pc:spChg>
        <pc:picChg chg="add mod modCrop">
          <ac:chgData name="Samuel Oliveira" userId="S::sa482406@ucf.edu::2573af21-8266-4f75-9043-c8e127687d4b" providerId="AD" clId="Web-{E57661B6-3422-C19D-F9A8-464F78746602}" dt="2025-10-20T21:55:50.789" v="1016"/>
          <ac:picMkLst>
            <pc:docMk/>
            <pc:sldMk cId="3516832344" sldId="1526"/>
            <ac:picMk id="19" creationId="{A31BFD32-39AC-F00E-1A5B-8D05E0CA409D}"/>
          </ac:picMkLst>
        </pc:picChg>
      </pc:sldChg>
      <pc:sldChg chg="modSp">
        <pc:chgData name="Samuel Oliveira" userId="S::sa482406@ucf.edu::2573af21-8266-4f75-9043-c8e127687d4b" providerId="AD" clId="Web-{E57661B6-3422-C19D-F9A8-464F78746602}" dt="2025-10-21T00:00:11.752" v="1479" actId="20577"/>
        <pc:sldMkLst>
          <pc:docMk/>
          <pc:sldMk cId="3793073694" sldId="1531"/>
        </pc:sldMkLst>
        <pc:spChg chg="mod">
          <ac:chgData name="Samuel Oliveira" userId="S::sa482406@ucf.edu::2573af21-8266-4f75-9043-c8e127687d4b" providerId="AD" clId="Web-{E57661B6-3422-C19D-F9A8-464F78746602}" dt="2025-10-21T00:00:11.752" v="1479" actId="20577"/>
          <ac:spMkLst>
            <pc:docMk/>
            <pc:sldMk cId="3793073694" sldId="1531"/>
            <ac:spMk id="3" creationId="{EF70BCB1-1398-488A-AB5B-1A8A2227F923}"/>
          </ac:spMkLst>
        </pc:spChg>
        <pc:spChg chg="mod">
          <ac:chgData name="Samuel Oliveira" userId="S::sa482406@ucf.edu::2573af21-8266-4f75-9043-c8e127687d4b" providerId="AD" clId="Web-{E57661B6-3422-C19D-F9A8-464F78746602}" dt="2025-10-20T22:05:08.762" v="1439"/>
          <ac:spMkLst>
            <pc:docMk/>
            <pc:sldMk cId="3793073694" sldId="1531"/>
            <ac:spMk id="62" creationId="{544C18C4-DDF4-4183-82EF-346C200FEC64}"/>
          </ac:spMkLst>
        </pc:spChg>
        <pc:spChg chg="mod">
          <ac:chgData name="Samuel Oliveira" userId="S::sa482406@ucf.edu::2573af21-8266-4f75-9043-c8e127687d4b" providerId="AD" clId="Web-{E57661B6-3422-C19D-F9A8-464F78746602}" dt="2025-10-20T22:05:01.886" v="1438"/>
          <ac:spMkLst>
            <pc:docMk/>
            <pc:sldMk cId="3793073694" sldId="1531"/>
            <ac:spMk id="64" creationId="{D60BFEBC-C350-4DE6-9B32-8B501CAB085E}"/>
          </ac:spMkLst>
        </pc:spChg>
        <pc:spChg chg="mod">
          <ac:chgData name="Samuel Oliveira" userId="S::sa482406@ucf.edu::2573af21-8266-4f75-9043-c8e127687d4b" providerId="AD" clId="Web-{E57661B6-3422-C19D-F9A8-464F78746602}" dt="2025-10-20T22:05:08.777" v="1440"/>
          <ac:spMkLst>
            <pc:docMk/>
            <pc:sldMk cId="3793073694" sldId="1531"/>
            <ac:spMk id="66" creationId="{5E98EC61-4CF9-416A-9603-F8A6459B2F65}"/>
          </ac:spMkLst>
        </pc:spChg>
      </pc:sldChg>
      <pc:sldChg chg="addSp delSp modSp mod setBg">
        <pc:chgData name="Samuel Oliveira" userId="S::sa482406@ucf.edu::2573af21-8266-4f75-9043-c8e127687d4b" providerId="AD" clId="Web-{E57661B6-3422-C19D-F9A8-464F78746602}" dt="2025-10-20T23:57:56.909" v="1469" actId="20577"/>
        <pc:sldMkLst>
          <pc:docMk/>
          <pc:sldMk cId="1044852942" sldId="1535"/>
        </pc:sldMkLst>
        <pc:spChg chg="mod">
          <ac:chgData name="Samuel Oliveira" userId="S::sa482406@ucf.edu::2573af21-8266-4f75-9043-c8e127687d4b" providerId="AD" clId="Web-{E57661B6-3422-C19D-F9A8-464F78746602}" dt="2025-10-20T23:57:56.909" v="1469" actId="20577"/>
          <ac:spMkLst>
            <pc:docMk/>
            <pc:sldMk cId="1044852942" sldId="1535"/>
            <ac:spMk id="2" creationId="{9C3E34F1-7C98-C1DA-D26C-8FB7C8603810}"/>
          </ac:spMkLst>
        </pc:spChg>
        <pc:spChg chg="add mod">
          <ac:chgData name="Samuel Oliveira" userId="S::sa482406@ucf.edu::2573af21-8266-4f75-9043-c8e127687d4b" providerId="AD" clId="Web-{E57661B6-3422-C19D-F9A8-464F78746602}" dt="2025-10-20T21:50:22.630" v="965" actId="1076"/>
          <ac:spMkLst>
            <pc:docMk/>
            <pc:sldMk cId="1044852942" sldId="1535"/>
            <ac:spMk id="5" creationId="{488C79AC-912C-3A20-CC67-8E2C902EE1F4}"/>
          </ac:spMkLst>
        </pc:spChg>
        <pc:spChg chg="add">
          <ac:chgData name="Samuel Oliveira" userId="S::sa482406@ucf.edu::2573af21-8266-4f75-9043-c8e127687d4b" providerId="AD" clId="Web-{E57661B6-3422-C19D-F9A8-464F78746602}" dt="2025-10-20T21:45:48.128" v="903"/>
          <ac:spMkLst>
            <pc:docMk/>
            <pc:sldMk cId="1044852942" sldId="1535"/>
            <ac:spMk id="40" creationId="{FD8F1113-2E3C-46E3-B54F-B7F421EEFD11}"/>
          </ac:spMkLst>
        </pc:spChg>
        <pc:spChg chg="add">
          <ac:chgData name="Samuel Oliveira" userId="S::sa482406@ucf.edu::2573af21-8266-4f75-9043-c8e127687d4b" providerId="AD" clId="Web-{E57661B6-3422-C19D-F9A8-464F78746602}" dt="2025-10-20T21:45:48.128" v="903"/>
          <ac:spMkLst>
            <pc:docMk/>
            <pc:sldMk cId="1044852942" sldId="1535"/>
            <ac:spMk id="44" creationId="{6C3411F1-AD17-499D-AFEF-2F300F6DF0F3}"/>
          </ac:spMkLst>
        </pc:spChg>
        <pc:spChg chg="add">
          <ac:chgData name="Samuel Oliveira" userId="S::sa482406@ucf.edu::2573af21-8266-4f75-9043-c8e127687d4b" providerId="AD" clId="Web-{E57661B6-3422-C19D-F9A8-464F78746602}" dt="2025-10-20T21:45:48.128" v="903"/>
          <ac:spMkLst>
            <pc:docMk/>
            <pc:sldMk cId="1044852942" sldId="1535"/>
            <ac:spMk id="46" creationId="{60BF2CBE-B1E9-4C42-89DC-C35E4E651648}"/>
          </ac:spMkLst>
        </pc:spChg>
        <pc:spChg chg="add">
          <ac:chgData name="Samuel Oliveira" userId="S::sa482406@ucf.edu::2573af21-8266-4f75-9043-c8e127687d4b" providerId="AD" clId="Web-{E57661B6-3422-C19D-F9A8-464F78746602}" dt="2025-10-20T21:45:48.128" v="903"/>
          <ac:spMkLst>
            <pc:docMk/>
            <pc:sldMk cId="1044852942" sldId="1535"/>
            <ac:spMk id="48" creationId="{72C95A87-DCDB-41C4-B774-744B3ECBE8CB}"/>
          </ac:spMkLst>
        </pc:spChg>
        <pc:spChg chg="add">
          <ac:chgData name="Samuel Oliveira" userId="S::sa482406@ucf.edu::2573af21-8266-4f75-9043-c8e127687d4b" providerId="AD" clId="Web-{E57661B6-3422-C19D-F9A8-464F78746602}" dt="2025-10-20T21:45:48.128" v="903"/>
          <ac:spMkLst>
            <pc:docMk/>
            <pc:sldMk cId="1044852942" sldId="1535"/>
            <ac:spMk id="52" creationId="{9C6379D3-7045-4B76-9409-6D23D753D054}"/>
          </ac:spMkLst>
        </pc:spChg>
        <pc:spChg chg="add">
          <ac:chgData name="Samuel Oliveira" userId="S::sa482406@ucf.edu::2573af21-8266-4f75-9043-c8e127687d4b" providerId="AD" clId="Web-{E57661B6-3422-C19D-F9A8-464F78746602}" dt="2025-10-20T21:45:48.128" v="903"/>
          <ac:spMkLst>
            <pc:docMk/>
            <pc:sldMk cId="1044852942" sldId="1535"/>
            <ac:spMk id="54" creationId="{61B1C1DE-4201-4989-BE65-41ADC2472550}"/>
          </ac:spMkLst>
        </pc:spChg>
        <pc:spChg chg="add">
          <ac:chgData name="Samuel Oliveira" userId="S::sa482406@ucf.edu::2573af21-8266-4f75-9043-c8e127687d4b" providerId="AD" clId="Web-{E57661B6-3422-C19D-F9A8-464F78746602}" dt="2025-10-20T21:45:48.128" v="903"/>
          <ac:spMkLst>
            <pc:docMk/>
            <pc:sldMk cId="1044852942" sldId="1535"/>
            <ac:spMk id="56" creationId="{806398CC-D327-4E06-838C-31119BD56F81}"/>
          </ac:spMkLst>
        </pc:spChg>
        <pc:spChg chg="add">
          <ac:chgData name="Samuel Oliveira" userId="S::sa482406@ucf.edu::2573af21-8266-4f75-9043-c8e127687d4b" providerId="AD" clId="Web-{E57661B6-3422-C19D-F9A8-464F78746602}" dt="2025-10-20T21:45:48.128" v="903"/>
          <ac:spMkLst>
            <pc:docMk/>
            <pc:sldMk cId="1044852942" sldId="1535"/>
            <ac:spMk id="60" creationId="{7C324CDD-B30F-47DD-8627-E2171D5E8399}"/>
          </ac:spMkLst>
        </pc:spChg>
        <pc:spChg chg="add">
          <ac:chgData name="Samuel Oliveira" userId="S::sa482406@ucf.edu::2573af21-8266-4f75-9043-c8e127687d4b" providerId="AD" clId="Web-{E57661B6-3422-C19D-F9A8-464F78746602}" dt="2025-10-20T21:45:48.128" v="903"/>
          <ac:spMkLst>
            <pc:docMk/>
            <pc:sldMk cId="1044852942" sldId="1535"/>
            <ac:spMk id="64" creationId="{43280283-E04A-43CA-BFA1-F285486A2F00}"/>
          </ac:spMkLst>
        </pc:spChg>
        <pc:spChg chg="add">
          <ac:chgData name="Samuel Oliveira" userId="S::sa482406@ucf.edu::2573af21-8266-4f75-9043-c8e127687d4b" providerId="AD" clId="Web-{E57661B6-3422-C19D-F9A8-464F78746602}" dt="2025-10-20T21:45:48.128" v="903"/>
          <ac:spMkLst>
            <pc:docMk/>
            <pc:sldMk cId="1044852942" sldId="1535"/>
            <ac:spMk id="66" creationId="{38328CB6-0FC5-4AEA-BC7E-489267CB6F19}"/>
          </ac:spMkLst>
        </pc:spChg>
        <pc:picChg chg="add del mod modCrop">
          <ac:chgData name="Samuel Oliveira" userId="S::sa482406@ucf.edu::2573af21-8266-4f75-9043-c8e127687d4b" providerId="AD" clId="Web-{E57661B6-3422-C19D-F9A8-464F78746602}" dt="2025-10-20T21:51:40.318" v="969" actId="1076"/>
          <ac:picMkLst>
            <pc:docMk/>
            <pc:sldMk cId="1044852942" sldId="1535"/>
            <ac:picMk id="9" creationId="{54E2680E-1A83-E66B-7A7D-2972395D46E7}"/>
          </ac:picMkLst>
        </pc:picChg>
      </pc:sldChg>
      <pc:sldChg chg="modSp">
        <pc:chgData name="Samuel Oliveira" userId="S::sa482406@ucf.edu::2573af21-8266-4f75-9043-c8e127687d4b" providerId="AD" clId="Web-{E57661B6-3422-C19D-F9A8-464F78746602}" dt="2025-10-20T22:05:20.402" v="1442"/>
        <pc:sldMkLst>
          <pc:docMk/>
          <pc:sldMk cId="2766970233" sldId="1541"/>
        </pc:sldMkLst>
        <pc:spChg chg="mod">
          <ac:chgData name="Samuel Oliveira" userId="S::sa482406@ucf.edu::2573af21-8266-4f75-9043-c8e127687d4b" providerId="AD" clId="Web-{E57661B6-3422-C19D-F9A8-464F78746602}" dt="2025-10-20T22:05:18.824" v="1441"/>
          <ac:spMkLst>
            <pc:docMk/>
            <pc:sldMk cId="2766970233" sldId="1541"/>
            <ac:spMk id="6" creationId="{B9CE42AD-0C42-851C-0030-2173973AA39F}"/>
          </ac:spMkLst>
        </pc:spChg>
        <pc:spChg chg="mod">
          <ac:chgData name="Samuel Oliveira" userId="S::sa482406@ucf.edu::2573af21-8266-4f75-9043-c8e127687d4b" providerId="AD" clId="Web-{E57661B6-3422-C19D-F9A8-464F78746602}" dt="2025-10-20T22:05:20.402" v="1442"/>
          <ac:spMkLst>
            <pc:docMk/>
            <pc:sldMk cId="2766970233" sldId="1541"/>
            <ac:spMk id="7" creationId="{07AD3405-BA53-81FF-4424-E72852873345}"/>
          </ac:spMkLst>
        </pc:spChg>
      </pc:sldChg>
      <pc:sldChg chg="addSp delSp modSp mod setBg setClrOvrMap">
        <pc:chgData name="Samuel Oliveira" userId="S::sa482406@ucf.edu::2573af21-8266-4f75-9043-c8e127687d4b" providerId="AD" clId="Web-{E57661B6-3422-C19D-F9A8-464F78746602}" dt="2025-10-20T22:05:24.137" v="1443"/>
        <pc:sldMkLst>
          <pc:docMk/>
          <pc:sldMk cId="486072324" sldId="1542"/>
        </pc:sldMkLst>
        <pc:spChg chg="mod ord">
          <ac:chgData name="Samuel Oliveira" userId="S::sa482406@ucf.edu::2573af21-8266-4f75-9043-c8e127687d4b" providerId="AD" clId="Web-{E57661B6-3422-C19D-F9A8-464F78746602}" dt="2025-10-20T18:45:30.206" v="454" actId="1076"/>
          <ac:spMkLst>
            <pc:docMk/>
            <pc:sldMk cId="486072324" sldId="1542"/>
            <ac:spMk id="2" creationId="{D717450D-B239-3599-7BF2-5DAD8F382672}"/>
          </ac:spMkLst>
        </pc:spChg>
        <pc:spChg chg="add del mod">
          <ac:chgData name="Samuel Oliveira" userId="S::sa482406@ucf.edu::2573af21-8266-4f75-9043-c8e127687d4b" providerId="AD" clId="Web-{E57661B6-3422-C19D-F9A8-464F78746602}" dt="2025-10-20T18:45:35.409" v="455" actId="1076"/>
          <ac:spMkLst>
            <pc:docMk/>
            <pc:sldMk cId="486072324" sldId="1542"/>
            <ac:spMk id="1921" creationId="{E885549F-F8BC-A71A-721D-4E3EAE583AD6}"/>
          </ac:spMkLst>
        </pc:spChg>
        <pc:spChg chg="add mod">
          <ac:chgData name="Samuel Oliveira" userId="S::sa482406@ucf.edu::2573af21-8266-4f75-9043-c8e127687d4b" providerId="AD" clId="Web-{E57661B6-3422-C19D-F9A8-464F78746602}" dt="2025-10-20T18:48:05.634" v="550" actId="20577"/>
          <ac:spMkLst>
            <pc:docMk/>
            <pc:sldMk cId="486072324" sldId="1542"/>
            <ac:spMk id="1923" creationId="{82FE74B1-0D58-0824-C1F0-FEAB167C0BD0}"/>
          </ac:spMkLst>
        </pc:spChg>
        <pc:spChg chg="add mod">
          <ac:chgData name="Samuel Oliveira" userId="S::sa482406@ucf.edu::2573af21-8266-4f75-9043-c8e127687d4b" providerId="AD" clId="Web-{E57661B6-3422-C19D-F9A8-464F78746602}" dt="2025-10-20T18:48:51.229" v="621" actId="20577"/>
          <ac:spMkLst>
            <pc:docMk/>
            <pc:sldMk cId="486072324" sldId="1542"/>
            <ac:spMk id="1924" creationId="{C8DDC33A-E459-A2AF-FFE5-48355A097AFC}"/>
          </ac:spMkLst>
        </pc:spChg>
      </pc:sldChg>
      <pc:sldChg chg="addSp modSp add replId">
        <pc:chgData name="Samuel Oliveira" userId="S::sa482406@ucf.edu::2573af21-8266-4f75-9043-c8e127687d4b" providerId="AD" clId="Web-{E57661B6-3422-C19D-F9A8-464F78746602}" dt="2025-10-20T22:05:28.262" v="1444"/>
        <pc:sldMkLst>
          <pc:docMk/>
          <pc:sldMk cId="385677847" sldId="1543"/>
        </pc:sldMkLst>
        <pc:spChg chg="mod">
          <ac:chgData name="Samuel Oliveira" userId="S::sa482406@ucf.edu::2573af21-8266-4f75-9043-c8e127687d4b" providerId="AD" clId="Web-{E57661B6-3422-C19D-F9A8-464F78746602}" dt="2025-10-20T20:31:14.120" v="902" actId="20577"/>
          <ac:spMkLst>
            <pc:docMk/>
            <pc:sldMk cId="385677847" sldId="1543"/>
            <ac:spMk id="2" creationId="{7455FB6E-EB84-95FB-53B6-44A18BEF7A07}"/>
          </ac:spMkLst>
        </pc:spChg>
        <pc:spChg chg="mod">
          <ac:chgData name="Samuel Oliveira" userId="S::sa482406@ucf.edu::2573af21-8266-4f75-9043-c8e127687d4b" providerId="AD" clId="Web-{E57661B6-3422-C19D-F9A8-464F78746602}" dt="2025-10-20T19:43:54.382" v="678" actId="1076"/>
          <ac:spMkLst>
            <pc:docMk/>
            <pc:sldMk cId="385677847" sldId="1543"/>
            <ac:spMk id="3" creationId="{7B7A2B25-CAC9-8764-A402-80303D549C3B}"/>
          </ac:spMkLst>
        </pc:spChg>
        <pc:spChg chg="add mod">
          <ac:chgData name="Samuel Oliveira" userId="S::sa482406@ucf.edu::2573af21-8266-4f75-9043-c8e127687d4b" providerId="AD" clId="Web-{E57661B6-3422-C19D-F9A8-464F78746602}" dt="2025-10-20T22:05:28.262" v="1444"/>
          <ac:spMkLst>
            <pc:docMk/>
            <pc:sldMk cId="385677847" sldId="1543"/>
            <ac:spMk id="5" creationId="{E9BC697D-2F4E-FBFE-0873-764F5001F39A}"/>
          </ac:spMkLst>
        </pc:spChg>
        <pc:picChg chg="mod">
          <ac:chgData name="Samuel Oliveira" userId="S::sa482406@ucf.edu::2573af21-8266-4f75-9043-c8e127687d4b" providerId="AD" clId="Web-{E57661B6-3422-C19D-F9A8-464F78746602}" dt="2025-10-20T19:43:48.554" v="677" actId="1076"/>
          <ac:picMkLst>
            <pc:docMk/>
            <pc:sldMk cId="385677847" sldId="1543"/>
            <ac:picMk id="20" creationId="{AF23C650-1223-7EBF-0530-E0C112ED6DBA}"/>
          </ac:picMkLst>
        </pc:picChg>
      </pc:sldChg>
      <pc:sldChg chg="addSp delSp modSp new">
        <pc:chgData name="Samuel Oliveira" userId="S::sa482406@ucf.edu::2573af21-8266-4f75-9043-c8e127687d4b" providerId="AD" clId="Web-{E57661B6-3422-C19D-F9A8-464F78746602}" dt="2025-10-20T23:57:37.972" v="1467" actId="1076"/>
        <pc:sldMkLst>
          <pc:docMk/>
          <pc:sldMk cId="1607968513" sldId="1544"/>
        </pc:sldMkLst>
        <pc:picChg chg="add mod">
          <ac:chgData name="Samuel Oliveira" userId="S::sa482406@ucf.edu::2573af21-8266-4f75-9043-c8e127687d4b" providerId="AD" clId="Web-{E57661B6-3422-C19D-F9A8-464F78746602}" dt="2025-10-20T23:57:37.972" v="1467" actId="1076"/>
          <ac:picMkLst>
            <pc:docMk/>
            <pc:sldMk cId="1607968513" sldId="1544"/>
            <ac:picMk id="7" creationId="{DCE1E033-6BC7-CA54-130A-7259F8C048D8}"/>
          </ac:picMkLst>
        </pc:picChg>
      </pc:sldChg>
    </pc:docChg>
  </pc:docChgLst>
  <pc:docChgLst>
    <pc:chgData name="Samuel Oliveira" userId="S::sa482406@ucf.edu::2573af21-8266-4f75-9043-c8e127687d4b" providerId="AD" clId="Web-{22F486F3-5681-02D2-5DA2-C4371A4F75C5}"/>
    <pc:docChg chg="modSld">
      <pc:chgData name="Samuel Oliveira" userId="S::sa482406@ucf.edu::2573af21-8266-4f75-9043-c8e127687d4b" providerId="AD" clId="Web-{22F486F3-5681-02D2-5DA2-C4371A4F75C5}" dt="2025-10-21T22:50:43.466" v="411" actId="20577"/>
      <pc:docMkLst>
        <pc:docMk/>
      </pc:docMkLst>
      <pc:sldChg chg="addSp delSp">
        <pc:chgData name="Samuel Oliveira" userId="S::sa482406@ucf.edu::2573af21-8266-4f75-9043-c8e127687d4b" providerId="AD" clId="Web-{22F486F3-5681-02D2-5DA2-C4371A4F75C5}" dt="2025-10-21T22:41:58.371" v="83"/>
        <pc:sldMkLst>
          <pc:docMk/>
          <pc:sldMk cId="161078323" sldId="1550"/>
        </pc:sldMkLst>
        <pc:spChg chg="add">
          <ac:chgData name="Samuel Oliveira" userId="S::sa482406@ucf.edu::2573af21-8266-4f75-9043-c8e127687d4b" providerId="AD" clId="Web-{22F486F3-5681-02D2-5DA2-C4371A4F75C5}" dt="2025-10-21T22:41:58.371" v="83"/>
          <ac:spMkLst>
            <pc:docMk/>
            <pc:sldMk cId="161078323" sldId="1550"/>
            <ac:spMk id="3" creationId="{2CF7ACF2-F5BB-995F-1193-BCB93D867D03}"/>
          </ac:spMkLst>
        </pc:spChg>
      </pc:sldChg>
      <pc:sldChg chg="modSp">
        <pc:chgData name="Samuel Oliveira" userId="S::sa482406@ucf.edu::2573af21-8266-4f75-9043-c8e127687d4b" providerId="AD" clId="Web-{22F486F3-5681-02D2-5DA2-C4371A4F75C5}" dt="2025-10-21T22:50:43.466" v="411" actId="20577"/>
        <pc:sldMkLst>
          <pc:docMk/>
          <pc:sldMk cId="2921856220" sldId="1557"/>
        </pc:sldMkLst>
        <pc:spChg chg="mod">
          <ac:chgData name="Samuel Oliveira" userId="S::sa482406@ucf.edu::2573af21-8266-4f75-9043-c8e127687d4b" providerId="AD" clId="Web-{22F486F3-5681-02D2-5DA2-C4371A4F75C5}" dt="2025-10-21T22:50:43.466" v="411" actId="20577"/>
          <ac:spMkLst>
            <pc:docMk/>
            <pc:sldMk cId="2921856220" sldId="1557"/>
            <ac:spMk id="8" creationId="{6C4CD103-A619-CC87-4615-865655687FB7}"/>
          </ac:spMkLst>
        </pc:spChg>
      </pc:sldChg>
      <pc:sldChg chg="addSp delSp modSp">
        <pc:chgData name="Samuel Oliveira" userId="S::sa482406@ucf.edu::2573af21-8266-4f75-9043-c8e127687d4b" providerId="AD" clId="Web-{22F486F3-5681-02D2-5DA2-C4371A4F75C5}" dt="2025-10-21T22:48:00.388" v="396" actId="1076"/>
        <pc:sldMkLst>
          <pc:docMk/>
          <pc:sldMk cId="3559885751" sldId="1559"/>
        </pc:sldMkLst>
        <pc:spChg chg="mod">
          <ac:chgData name="Samuel Oliveira" userId="S::sa482406@ucf.edu::2573af21-8266-4f75-9043-c8e127687d4b" providerId="AD" clId="Web-{22F486F3-5681-02D2-5DA2-C4371A4F75C5}" dt="2025-10-21T22:40:39.371" v="57" actId="1076"/>
          <ac:spMkLst>
            <pc:docMk/>
            <pc:sldMk cId="3559885751" sldId="1559"/>
            <ac:spMk id="2" creationId="{B0402102-014C-2E9A-D32D-E16069806A88}"/>
          </ac:spMkLst>
        </pc:spChg>
        <pc:spChg chg="add mod">
          <ac:chgData name="Samuel Oliveira" userId="S::sa482406@ucf.edu::2573af21-8266-4f75-9043-c8e127687d4b" providerId="AD" clId="Web-{22F486F3-5681-02D2-5DA2-C4371A4F75C5}" dt="2025-10-21T22:41:32.653" v="76" actId="1076"/>
          <ac:spMkLst>
            <pc:docMk/>
            <pc:sldMk cId="3559885751" sldId="1559"/>
            <ac:spMk id="4" creationId="{F86E084F-301D-6835-10DE-9E5931A3C995}"/>
          </ac:spMkLst>
        </pc:spChg>
        <pc:spChg chg="add mod">
          <ac:chgData name="Samuel Oliveira" userId="S::sa482406@ucf.edu::2573af21-8266-4f75-9043-c8e127687d4b" providerId="AD" clId="Web-{22F486F3-5681-02D2-5DA2-C4371A4F75C5}" dt="2025-10-21T22:41:35.356" v="77" actId="1076"/>
          <ac:spMkLst>
            <pc:docMk/>
            <pc:sldMk cId="3559885751" sldId="1559"/>
            <ac:spMk id="6" creationId="{DAA28058-C08E-9CD2-915D-C4D0B0498241}"/>
          </ac:spMkLst>
        </pc:spChg>
        <pc:spChg chg="add mod">
          <ac:chgData name="Samuel Oliveira" userId="S::sa482406@ucf.edu::2573af21-8266-4f75-9043-c8e127687d4b" providerId="AD" clId="Web-{22F486F3-5681-02D2-5DA2-C4371A4F75C5}" dt="2025-10-21T22:44:50.872" v="204" actId="1076"/>
          <ac:spMkLst>
            <pc:docMk/>
            <pc:sldMk cId="3559885751" sldId="1559"/>
            <ac:spMk id="8" creationId="{B2CC3B3A-33BA-E438-B3B5-42894D8DB1E8}"/>
          </ac:spMkLst>
        </pc:spChg>
        <pc:spChg chg="add mod">
          <ac:chgData name="Samuel Oliveira" userId="S::sa482406@ucf.edu::2573af21-8266-4f75-9043-c8e127687d4b" providerId="AD" clId="Web-{22F486F3-5681-02D2-5DA2-C4371A4F75C5}" dt="2025-10-21T22:41:45.012" v="79" actId="1076"/>
          <ac:spMkLst>
            <pc:docMk/>
            <pc:sldMk cId="3559885751" sldId="1559"/>
            <ac:spMk id="10" creationId="{6473A517-46C1-8649-C10E-9C5F087F5455}"/>
          </ac:spMkLst>
        </pc:spChg>
        <pc:spChg chg="add mod">
          <ac:chgData name="Samuel Oliveira" userId="S::sa482406@ucf.edu::2573af21-8266-4f75-9043-c8e127687d4b" providerId="AD" clId="Web-{22F486F3-5681-02D2-5DA2-C4371A4F75C5}" dt="2025-10-21T22:41:49.043" v="80" actId="1076"/>
          <ac:spMkLst>
            <pc:docMk/>
            <pc:sldMk cId="3559885751" sldId="1559"/>
            <ac:spMk id="11" creationId="{5D5283F8-50CC-6BDA-83AC-A837C318CDC4}"/>
          </ac:spMkLst>
        </pc:spChg>
        <pc:spChg chg="add mod">
          <ac:chgData name="Samuel Oliveira" userId="S::sa482406@ucf.edu::2573af21-8266-4f75-9043-c8e127687d4b" providerId="AD" clId="Web-{22F486F3-5681-02D2-5DA2-C4371A4F75C5}" dt="2025-10-21T22:47:33.309" v="385" actId="1076"/>
          <ac:spMkLst>
            <pc:docMk/>
            <pc:sldMk cId="3559885751" sldId="1559"/>
            <ac:spMk id="12" creationId="{BC6A3D50-F913-FC94-F7AC-33B617536BCB}"/>
          </ac:spMkLst>
        </pc:spChg>
        <pc:spChg chg="add mod">
          <ac:chgData name="Samuel Oliveira" userId="S::sa482406@ucf.edu::2573af21-8266-4f75-9043-c8e127687d4b" providerId="AD" clId="Web-{22F486F3-5681-02D2-5DA2-C4371A4F75C5}" dt="2025-10-21T22:43:03.778" v="101" actId="1076"/>
          <ac:spMkLst>
            <pc:docMk/>
            <pc:sldMk cId="3559885751" sldId="1559"/>
            <ac:spMk id="15" creationId="{801E4194-128B-1F52-29BF-B88556408BB1}"/>
          </ac:spMkLst>
        </pc:spChg>
        <pc:spChg chg="add mod">
          <ac:chgData name="Samuel Oliveira" userId="S::sa482406@ucf.edu::2573af21-8266-4f75-9043-c8e127687d4b" providerId="AD" clId="Web-{22F486F3-5681-02D2-5DA2-C4371A4F75C5}" dt="2025-10-21T22:48:00.388" v="396" actId="1076"/>
          <ac:spMkLst>
            <pc:docMk/>
            <pc:sldMk cId="3559885751" sldId="1559"/>
            <ac:spMk id="18" creationId="{BBC01E66-9C0C-7EBF-85E4-3508E55EDB0E}"/>
          </ac:spMkLst>
        </pc:spChg>
        <pc:picChg chg="mod">
          <ac:chgData name="Samuel Oliveira" userId="S::sa482406@ucf.edu::2573af21-8266-4f75-9043-c8e127687d4b" providerId="AD" clId="Web-{22F486F3-5681-02D2-5DA2-C4371A4F75C5}" dt="2025-10-21T22:41:29.512" v="71" actId="1076"/>
          <ac:picMkLst>
            <pc:docMk/>
            <pc:sldMk cId="3559885751" sldId="1559"/>
            <ac:picMk id="5" creationId="{3ACDDD64-C0F4-CD58-1188-14C6B1BA5DCB}"/>
          </ac:picMkLst>
        </pc:picChg>
        <pc:picChg chg="mod">
          <ac:chgData name="Samuel Oliveira" userId="S::sa482406@ucf.edu::2573af21-8266-4f75-9043-c8e127687d4b" providerId="AD" clId="Web-{22F486F3-5681-02D2-5DA2-C4371A4F75C5}" dt="2025-10-21T22:41:29.528" v="72" actId="1076"/>
          <ac:picMkLst>
            <pc:docMk/>
            <pc:sldMk cId="3559885751" sldId="1559"/>
            <ac:picMk id="7" creationId="{430F9C0F-6305-2370-EBE8-4AFB738E0D85}"/>
          </ac:picMkLst>
        </pc:picChg>
        <pc:picChg chg="mod">
          <ac:chgData name="Samuel Oliveira" userId="S::sa482406@ucf.edu::2573af21-8266-4f75-9043-c8e127687d4b" providerId="AD" clId="Web-{22F486F3-5681-02D2-5DA2-C4371A4F75C5}" dt="2025-10-21T22:41:29.543" v="73" actId="1076"/>
          <ac:picMkLst>
            <pc:docMk/>
            <pc:sldMk cId="3559885751" sldId="1559"/>
            <ac:picMk id="9" creationId="{7EB838DA-2213-AD3D-70A7-50C29F318268}"/>
          </ac:picMkLst>
        </pc:picChg>
        <pc:picChg chg="mod">
          <ac:chgData name="Samuel Oliveira" userId="S::sa482406@ucf.edu::2573af21-8266-4f75-9043-c8e127687d4b" providerId="AD" clId="Web-{22F486F3-5681-02D2-5DA2-C4371A4F75C5}" dt="2025-10-21T22:41:29.543" v="74" actId="1076"/>
          <ac:picMkLst>
            <pc:docMk/>
            <pc:sldMk cId="3559885751" sldId="1559"/>
            <ac:picMk id="13" creationId="{CF0EF506-AAF7-B85F-A0BB-D095437842C2}"/>
          </ac:picMkLst>
        </pc:picChg>
        <pc:picChg chg="mod">
          <ac:chgData name="Samuel Oliveira" userId="S::sa482406@ucf.edu::2573af21-8266-4f75-9043-c8e127687d4b" providerId="AD" clId="Web-{22F486F3-5681-02D2-5DA2-C4371A4F75C5}" dt="2025-10-21T22:41:29.559" v="75" actId="1076"/>
          <ac:picMkLst>
            <pc:docMk/>
            <pc:sldMk cId="3559885751" sldId="1559"/>
            <ac:picMk id="16" creationId="{2E750607-37EF-B3E0-0A89-96EB0E8ABDB3}"/>
          </ac:picMkLst>
        </pc:picChg>
      </pc:sldChg>
    </pc:docChg>
  </pc:docChgLst>
  <pc:docChgLst>
    <pc:chgData name="Samuel Oliveira" userId="S::sa482406@ucf.edu::2573af21-8266-4f75-9043-c8e127687d4b" providerId="AD" clId="Web-{AFAE22C1-9142-477D-0722-6B6D39E8CCB3}"/>
    <pc:docChg chg="addSld delSld modSld">
      <pc:chgData name="Samuel Oliveira" userId="S::sa482406@ucf.edu::2573af21-8266-4f75-9043-c8e127687d4b" providerId="AD" clId="Web-{AFAE22C1-9142-477D-0722-6B6D39E8CCB3}" dt="2025-10-21T19:02:40.475" v="195" actId="20577"/>
      <pc:docMkLst>
        <pc:docMk/>
      </pc:docMkLst>
      <pc:sldChg chg="modSp">
        <pc:chgData name="Samuel Oliveira" userId="S::sa482406@ucf.edu::2573af21-8266-4f75-9043-c8e127687d4b" providerId="AD" clId="Web-{AFAE22C1-9142-477D-0722-6B6D39E8CCB3}" dt="2025-10-21T18:46:59.015" v="68" actId="20577"/>
        <pc:sldMkLst>
          <pc:docMk/>
          <pc:sldMk cId="3516832344" sldId="1526"/>
        </pc:sldMkLst>
        <pc:spChg chg="mod">
          <ac:chgData name="Samuel Oliveira" userId="S::sa482406@ucf.edu::2573af21-8266-4f75-9043-c8e127687d4b" providerId="AD" clId="Web-{AFAE22C1-9142-477D-0722-6B6D39E8CCB3}" dt="2025-10-21T18:46:59.015" v="68" actId="20577"/>
          <ac:spMkLst>
            <pc:docMk/>
            <pc:sldMk cId="3516832344" sldId="1526"/>
            <ac:spMk id="25" creationId="{594D4CA5-E88C-BADA-431F-80473F56F92E}"/>
          </ac:spMkLst>
        </pc:spChg>
      </pc:sldChg>
      <pc:sldChg chg="modSp">
        <pc:chgData name="Samuel Oliveira" userId="S::sa482406@ucf.edu::2573af21-8266-4f75-9043-c8e127687d4b" providerId="AD" clId="Web-{AFAE22C1-9142-477D-0722-6B6D39E8CCB3}" dt="2025-10-21T18:47:40.470" v="77" actId="20577"/>
        <pc:sldMkLst>
          <pc:docMk/>
          <pc:sldMk cId="3793073694" sldId="1531"/>
        </pc:sldMkLst>
        <pc:spChg chg="mod">
          <ac:chgData name="Samuel Oliveira" userId="S::sa482406@ucf.edu::2573af21-8266-4f75-9043-c8e127687d4b" providerId="AD" clId="Web-{AFAE22C1-9142-477D-0722-6B6D39E8CCB3}" dt="2025-10-21T18:47:40.470" v="77" actId="20577"/>
          <ac:spMkLst>
            <pc:docMk/>
            <pc:sldMk cId="3793073694" sldId="1531"/>
            <ac:spMk id="7" creationId="{C72FAEC3-5C3F-021B-647B-2F4C113F073F}"/>
          </ac:spMkLst>
        </pc:spChg>
      </pc:sldChg>
      <pc:sldChg chg="add replId">
        <pc:chgData name="Samuel Oliveira" userId="S::sa482406@ucf.edu::2573af21-8266-4f75-9043-c8e127687d4b" providerId="AD" clId="Web-{AFAE22C1-9142-477D-0722-6B6D39E8CCB3}" dt="2025-10-21T18:49:03.004" v="78"/>
        <pc:sldMkLst>
          <pc:docMk/>
          <pc:sldMk cId="3475325018" sldId="1555"/>
        </pc:sldMkLst>
      </pc:sldChg>
      <pc:sldChg chg="addSp delSp modSp new">
        <pc:chgData name="Samuel Oliveira" userId="S::sa482406@ucf.edu::2573af21-8266-4f75-9043-c8e127687d4b" providerId="AD" clId="Web-{AFAE22C1-9142-477D-0722-6B6D39E8CCB3}" dt="2025-10-21T18:58:08.545" v="141"/>
        <pc:sldMkLst>
          <pc:docMk/>
          <pc:sldMk cId="330891259" sldId="1556"/>
        </pc:sldMkLst>
        <pc:spChg chg="mod">
          <ac:chgData name="Samuel Oliveira" userId="S::sa482406@ucf.edu::2573af21-8266-4f75-9043-c8e127687d4b" providerId="AD" clId="Web-{AFAE22C1-9142-477D-0722-6B6D39E8CCB3}" dt="2025-10-21T18:55:53.293" v="128" actId="1076"/>
          <ac:spMkLst>
            <pc:docMk/>
            <pc:sldMk cId="330891259" sldId="1556"/>
            <ac:spMk id="2" creationId="{C3845ADD-7221-49EB-7FE3-29A6C11548BA}"/>
          </ac:spMkLst>
        </pc:spChg>
        <pc:spChg chg="add mod">
          <ac:chgData name="Samuel Oliveira" userId="S::sa482406@ucf.edu::2573af21-8266-4f75-9043-c8e127687d4b" providerId="AD" clId="Web-{AFAE22C1-9142-477D-0722-6B6D39E8CCB3}" dt="2025-10-21T18:58:08.545" v="141"/>
          <ac:spMkLst>
            <pc:docMk/>
            <pc:sldMk cId="330891259" sldId="1556"/>
            <ac:spMk id="17" creationId="{AD6FAE5D-BA7B-03FE-1C3E-F23C08F13751}"/>
          </ac:spMkLst>
        </pc:spChg>
        <pc:picChg chg="add mod ord modCrop">
          <ac:chgData name="Samuel Oliveira" userId="S::sa482406@ucf.edu::2573af21-8266-4f75-9043-c8e127687d4b" providerId="AD" clId="Web-{AFAE22C1-9142-477D-0722-6B6D39E8CCB3}" dt="2025-10-21T18:57:27.669" v="134"/>
          <ac:picMkLst>
            <pc:docMk/>
            <pc:sldMk cId="330891259" sldId="1556"/>
            <ac:picMk id="14" creationId="{1C4F6368-0BA2-46EC-01AF-6804B65DB4EB}"/>
          </ac:picMkLst>
        </pc:picChg>
      </pc:sldChg>
      <pc:sldChg chg="addSp delSp modSp new">
        <pc:chgData name="Samuel Oliveira" userId="S::sa482406@ucf.edu::2573af21-8266-4f75-9043-c8e127687d4b" providerId="AD" clId="Web-{AFAE22C1-9142-477D-0722-6B6D39E8CCB3}" dt="2025-10-21T19:02:40.475" v="195" actId="20577"/>
        <pc:sldMkLst>
          <pc:docMk/>
          <pc:sldMk cId="2921856220" sldId="1557"/>
        </pc:sldMkLst>
        <pc:spChg chg="add mod">
          <ac:chgData name="Samuel Oliveira" userId="S::sa482406@ucf.edu::2573af21-8266-4f75-9043-c8e127687d4b" providerId="AD" clId="Web-{AFAE22C1-9142-477D-0722-6B6D39E8CCB3}" dt="2025-10-21T19:02:40.475" v="195" actId="20577"/>
          <ac:spMkLst>
            <pc:docMk/>
            <pc:sldMk cId="2921856220" sldId="1557"/>
            <ac:spMk id="6" creationId="{73A10A8A-E813-9995-0495-0A80496033BE}"/>
          </ac:spMkLst>
        </pc:spChg>
        <pc:spChg chg="add mod">
          <ac:chgData name="Samuel Oliveira" userId="S::sa482406@ucf.edu::2573af21-8266-4f75-9043-c8e127687d4b" providerId="AD" clId="Web-{AFAE22C1-9142-477D-0722-6B6D39E8CCB3}" dt="2025-10-21T19:02:31.881" v="194" actId="20577"/>
          <ac:spMkLst>
            <pc:docMk/>
            <pc:sldMk cId="2921856220" sldId="1557"/>
            <ac:spMk id="8" creationId="{6C4CD103-A619-CC87-4615-865655687FB7}"/>
          </ac:spMkLst>
        </pc:spChg>
      </pc:sldChg>
    </pc:docChg>
  </pc:docChgLst>
  <pc:docChgLst>
    <pc:chgData name="Samuel Oliveira" userId="S::sa482406@ucf.edu::2573af21-8266-4f75-9043-c8e127687d4b" providerId="AD" clId="Web-{4BB3C743-5530-3D5A-9410-8228B8F05390}"/>
    <pc:docChg chg="addSld delSld modSld">
      <pc:chgData name="Samuel Oliveira" userId="S::sa482406@ucf.edu::2573af21-8266-4f75-9043-c8e127687d4b" providerId="AD" clId="Web-{4BB3C743-5530-3D5A-9410-8228B8F05390}" dt="2025-10-23T22:16:24.294" v="90" actId="1076"/>
      <pc:docMkLst>
        <pc:docMk/>
      </pc:docMkLst>
      <pc:sldChg chg="modSp">
        <pc:chgData name="Samuel Oliveira" userId="S::sa482406@ucf.edu::2573af21-8266-4f75-9043-c8e127687d4b" providerId="AD" clId="Web-{4BB3C743-5530-3D5A-9410-8228B8F05390}" dt="2025-10-23T22:14:40.356" v="17" actId="1076"/>
        <pc:sldMkLst>
          <pc:docMk/>
          <pc:sldMk cId="2921856220" sldId="1557"/>
        </pc:sldMkLst>
        <pc:spChg chg="mod">
          <ac:chgData name="Samuel Oliveira" userId="S::sa482406@ucf.edu::2573af21-8266-4f75-9043-c8e127687d4b" providerId="AD" clId="Web-{4BB3C743-5530-3D5A-9410-8228B8F05390}" dt="2025-10-23T22:14:40.356" v="17" actId="1076"/>
          <ac:spMkLst>
            <pc:docMk/>
            <pc:sldMk cId="2921856220" sldId="1557"/>
            <ac:spMk id="8" creationId="{6C4CD103-A619-CC87-4615-865655687FB7}"/>
          </ac:spMkLst>
        </pc:spChg>
      </pc:sldChg>
      <pc:sldChg chg="addSp delSp modSp">
        <pc:chgData name="Samuel Oliveira" userId="S::sa482406@ucf.edu::2573af21-8266-4f75-9043-c8e127687d4b" providerId="AD" clId="Web-{4BB3C743-5530-3D5A-9410-8228B8F05390}" dt="2025-10-23T22:16:24.294" v="90" actId="1076"/>
        <pc:sldMkLst>
          <pc:docMk/>
          <pc:sldMk cId="671186418" sldId="1569"/>
        </pc:sldMkLst>
        <pc:spChg chg="add">
          <ac:chgData name="Samuel Oliveira" userId="S::sa482406@ucf.edu::2573af21-8266-4f75-9043-c8e127687d4b" providerId="AD" clId="Web-{4BB3C743-5530-3D5A-9410-8228B8F05390}" dt="2025-10-23T22:14:01.558" v="6"/>
          <ac:spMkLst>
            <pc:docMk/>
            <pc:sldMk cId="671186418" sldId="1569"/>
            <ac:spMk id="3" creationId="{451DCD2A-AE90-7F19-19E3-0275907FDF40}"/>
          </ac:spMkLst>
        </pc:spChg>
        <pc:spChg chg="add mod">
          <ac:chgData name="Samuel Oliveira" userId="S::sa482406@ucf.edu::2573af21-8266-4f75-9043-c8e127687d4b" providerId="AD" clId="Web-{4BB3C743-5530-3D5A-9410-8228B8F05390}" dt="2025-10-23T22:16:24.294" v="90" actId="1076"/>
          <ac:spMkLst>
            <pc:docMk/>
            <pc:sldMk cId="671186418" sldId="1569"/>
            <ac:spMk id="4" creationId="{B8BF541A-AFF3-7A0C-15A3-A43535B35801}"/>
          </ac:spMkLst>
        </pc:spChg>
        <pc:spChg chg="del">
          <ac:chgData name="Samuel Oliveira" userId="S::sa482406@ucf.edu::2573af21-8266-4f75-9043-c8e127687d4b" providerId="AD" clId="Web-{4BB3C743-5530-3D5A-9410-8228B8F05390}" dt="2025-10-23T22:14:03.511" v="7"/>
          <ac:spMkLst>
            <pc:docMk/>
            <pc:sldMk cId="671186418" sldId="1569"/>
            <ac:spMk id="6" creationId="{12106913-D3A5-4D92-4622-8BB01BD04C29}"/>
          </ac:spMkLst>
        </pc:spChg>
        <pc:spChg chg="mod">
          <ac:chgData name="Samuel Oliveira" userId="S::sa482406@ucf.edu::2573af21-8266-4f75-9043-c8e127687d4b" providerId="AD" clId="Web-{4BB3C743-5530-3D5A-9410-8228B8F05390}" dt="2025-10-23T22:14:47.668" v="18" actId="1076"/>
          <ac:spMkLst>
            <pc:docMk/>
            <pc:sldMk cId="671186418" sldId="1569"/>
            <ac:spMk id="8" creationId="{1AF8B468-6E69-F56A-1EA8-C70DEFD75679}"/>
          </ac:spMkLst>
        </pc:spChg>
      </pc:sldChg>
      <pc:sldChg chg="delSp modSp add del replId">
        <pc:chgData name="Samuel Oliveira" userId="S::sa482406@ucf.edu::2573af21-8266-4f75-9043-c8e127687d4b" providerId="AD" clId="Web-{4BB3C743-5530-3D5A-9410-8228B8F05390}" dt="2025-10-23T22:16:14.216" v="87"/>
        <pc:sldMkLst>
          <pc:docMk/>
          <pc:sldMk cId="917591877" sldId="1570"/>
        </pc:sldMkLst>
        <pc:spChg chg="mod">
          <ac:chgData name="Samuel Oliveira" userId="S::sa482406@ucf.edu::2573af21-8266-4f75-9043-c8e127687d4b" providerId="AD" clId="Web-{4BB3C743-5530-3D5A-9410-8228B8F05390}" dt="2025-10-23T22:15:11.778" v="35" actId="20577"/>
          <ac:spMkLst>
            <pc:docMk/>
            <pc:sldMk cId="917591877" sldId="1570"/>
            <ac:spMk id="3" creationId="{CE158925-DBFA-1AD6-5CC0-AAA0362BEFE0}"/>
          </ac:spMkLst>
        </pc:spChg>
        <pc:spChg chg="del mod">
          <ac:chgData name="Samuel Oliveira" userId="S::sa482406@ucf.edu::2573af21-8266-4f75-9043-c8e127687d4b" providerId="AD" clId="Web-{4BB3C743-5530-3D5A-9410-8228B8F05390}" dt="2025-10-23T22:16:11.013" v="86"/>
          <ac:spMkLst>
            <pc:docMk/>
            <pc:sldMk cId="917591877" sldId="1570"/>
            <ac:spMk id="8" creationId="{B8BF541A-AFF3-7A0C-15A3-A43535B35801}"/>
          </ac:spMkLst>
        </pc:spChg>
      </pc:sldChg>
    </pc:docChg>
  </pc:docChgLst>
  <pc:docChgLst>
    <pc:chgData name="Samuel Oliveira" userId="S::sa482406@ucf.edu::2573af21-8266-4f75-9043-c8e127687d4b" providerId="AD" clId="Web-{B5C9427D-B603-7203-F1AC-2F533BB65CDA}"/>
    <pc:docChg chg="modSld">
      <pc:chgData name="Samuel Oliveira" userId="S::sa482406@ucf.edu::2573af21-8266-4f75-9043-c8e127687d4b" providerId="AD" clId="Web-{B5C9427D-B603-7203-F1AC-2F533BB65CDA}" dt="2025-10-21T16:45:37.005" v="7" actId="1076"/>
      <pc:docMkLst>
        <pc:docMk/>
      </pc:docMkLst>
      <pc:sldChg chg="addSp modSp">
        <pc:chgData name="Samuel Oliveira" userId="S::sa482406@ucf.edu::2573af21-8266-4f75-9043-c8e127687d4b" providerId="AD" clId="Web-{B5C9427D-B603-7203-F1AC-2F533BB65CDA}" dt="2025-10-21T16:45:37.005" v="7" actId="1076"/>
        <pc:sldMkLst>
          <pc:docMk/>
          <pc:sldMk cId="4036711567" sldId="1547"/>
        </pc:sldMkLst>
        <pc:spChg chg="add mod">
          <ac:chgData name="Samuel Oliveira" userId="S::sa482406@ucf.edu::2573af21-8266-4f75-9043-c8e127687d4b" providerId="AD" clId="Web-{B5C9427D-B603-7203-F1AC-2F533BB65CDA}" dt="2025-10-21T16:45:28.380" v="6" actId="1076"/>
          <ac:spMkLst>
            <pc:docMk/>
            <pc:sldMk cId="4036711567" sldId="1547"/>
            <ac:spMk id="5" creationId="{E058FD57-1CC1-1770-32EC-23C504880B40}"/>
          </ac:spMkLst>
        </pc:spChg>
        <pc:spChg chg="mod">
          <ac:chgData name="Samuel Oliveira" userId="S::sa482406@ucf.edu::2573af21-8266-4f75-9043-c8e127687d4b" providerId="AD" clId="Web-{B5C9427D-B603-7203-F1AC-2F533BB65CDA}" dt="2025-10-21T16:45:37.005" v="7" actId="1076"/>
          <ac:spMkLst>
            <pc:docMk/>
            <pc:sldMk cId="4036711567" sldId="1547"/>
            <ac:spMk id="30" creationId="{1E789EE0-8C6E-6995-C9CF-31AECD66424E}"/>
          </ac:spMkLst>
        </pc:spChg>
      </pc:sldChg>
    </pc:docChg>
  </pc:docChgLst>
  <pc:docChgLst>
    <pc:chgData name="Samuel Oliveira" userId="S::sa482406@ucf.edu::2573af21-8266-4f75-9043-c8e127687d4b" providerId="AD" clId="Web-{B422AE47-D5FD-31E8-32B6-B0D7929F543A}"/>
    <pc:docChg chg="addSld delSld modSld sldOrd">
      <pc:chgData name="Samuel Oliveira" userId="S::sa482406@ucf.edu::2573af21-8266-4f75-9043-c8e127687d4b" providerId="AD" clId="Web-{B422AE47-D5FD-31E8-32B6-B0D7929F543A}" dt="2025-10-21T20:14:52.334" v="497" actId="20577"/>
      <pc:docMkLst>
        <pc:docMk/>
      </pc:docMkLst>
      <pc:sldChg chg="addSp delSp modSp">
        <pc:chgData name="Samuel Oliveira" userId="S::sa482406@ucf.edu::2573af21-8266-4f75-9043-c8e127687d4b" providerId="AD" clId="Web-{B422AE47-D5FD-31E8-32B6-B0D7929F543A}" dt="2025-10-21T20:06:35.437" v="444" actId="20577"/>
        <pc:sldMkLst>
          <pc:docMk/>
          <pc:sldMk cId="2921856220" sldId="1557"/>
        </pc:sldMkLst>
        <pc:spChg chg="mod">
          <ac:chgData name="Samuel Oliveira" userId="S::sa482406@ucf.edu::2573af21-8266-4f75-9043-c8e127687d4b" providerId="AD" clId="Web-{B422AE47-D5FD-31E8-32B6-B0D7929F543A}" dt="2025-10-21T20:03:52.127" v="359" actId="1076"/>
          <ac:spMkLst>
            <pc:docMk/>
            <pc:sldMk cId="2921856220" sldId="1557"/>
            <ac:spMk id="6" creationId="{73A10A8A-E813-9995-0495-0A80496033BE}"/>
          </ac:spMkLst>
        </pc:spChg>
        <pc:spChg chg="mod">
          <ac:chgData name="Samuel Oliveira" userId="S::sa482406@ucf.edu::2573af21-8266-4f75-9043-c8e127687d4b" providerId="AD" clId="Web-{B422AE47-D5FD-31E8-32B6-B0D7929F543A}" dt="2025-10-21T20:06:35.437" v="444" actId="20577"/>
          <ac:spMkLst>
            <pc:docMk/>
            <pc:sldMk cId="2921856220" sldId="1557"/>
            <ac:spMk id="8" creationId="{6C4CD103-A619-CC87-4615-865655687FB7}"/>
          </ac:spMkLst>
        </pc:spChg>
        <pc:picChg chg="add mod modCrop">
          <ac:chgData name="Samuel Oliveira" userId="S::sa482406@ucf.edu::2573af21-8266-4f75-9043-c8e127687d4b" providerId="AD" clId="Web-{B422AE47-D5FD-31E8-32B6-B0D7929F543A}" dt="2025-10-21T19:52:35.580" v="130"/>
          <ac:picMkLst>
            <pc:docMk/>
            <pc:sldMk cId="2921856220" sldId="1557"/>
            <ac:picMk id="14" creationId="{DF8CA8B5-B1C7-C313-7294-F3BE3E12A858}"/>
          </ac:picMkLst>
        </pc:picChg>
      </pc:sldChg>
      <pc:sldChg chg="delSp modSp add ord replId">
        <pc:chgData name="Samuel Oliveira" userId="S::sa482406@ucf.edu::2573af21-8266-4f75-9043-c8e127687d4b" providerId="AD" clId="Web-{B422AE47-D5FD-31E8-32B6-B0D7929F543A}" dt="2025-10-21T20:11:09.171" v="445"/>
        <pc:sldMkLst>
          <pc:docMk/>
          <pc:sldMk cId="3481408555" sldId="1558"/>
        </pc:sldMkLst>
        <pc:spChg chg="mod">
          <ac:chgData name="Samuel Oliveira" userId="S::sa482406@ucf.edu::2573af21-8266-4f75-9043-c8e127687d4b" providerId="AD" clId="Web-{B422AE47-D5FD-31E8-32B6-B0D7929F543A}" dt="2025-10-21T19:47:09.821" v="9" actId="20577"/>
          <ac:spMkLst>
            <pc:docMk/>
            <pc:sldMk cId="3481408555" sldId="1558"/>
            <ac:spMk id="2" creationId="{4236073C-F06A-82D2-481A-2C0F7317BD7B}"/>
          </ac:spMkLst>
        </pc:spChg>
      </pc:sldChg>
      <pc:sldChg chg="addSp delSp modSp add replId">
        <pc:chgData name="Samuel Oliveira" userId="S::sa482406@ucf.edu::2573af21-8266-4f75-9043-c8e127687d4b" providerId="AD" clId="Web-{B422AE47-D5FD-31E8-32B6-B0D7929F543A}" dt="2025-10-21T20:14:28.568" v="474" actId="1076"/>
        <pc:sldMkLst>
          <pc:docMk/>
          <pc:sldMk cId="3559885751" sldId="1559"/>
        </pc:sldMkLst>
        <pc:spChg chg="mod">
          <ac:chgData name="Samuel Oliveira" userId="S::sa482406@ucf.edu::2573af21-8266-4f75-9043-c8e127687d4b" providerId="AD" clId="Web-{B422AE47-D5FD-31E8-32B6-B0D7929F543A}" dt="2025-10-21T20:12:28.596" v="469" actId="20577"/>
          <ac:spMkLst>
            <pc:docMk/>
            <pc:sldMk cId="3559885751" sldId="1559"/>
            <ac:spMk id="2" creationId="{B0402102-014C-2E9A-D32D-E16069806A88}"/>
          </ac:spMkLst>
        </pc:spChg>
      </pc:sldChg>
      <pc:sldChg chg="delSp modSp add replId">
        <pc:chgData name="Samuel Oliveira" userId="S::sa482406@ucf.edu::2573af21-8266-4f75-9043-c8e127687d4b" providerId="AD" clId="Web-{B422AE47-D5FD-31E8-32B6-B0D7929F543A}" dt="2025-10-21T20:14:52.334" v="497" actId="20577"/>
        <pc:sldMkLst>
          <pc:docMk/>
          <pc:sldMk cId="953539707" sldId="1560"/>
        </pc:sldMkLst>
      </pc:sldChg>
    </pc:docChg>
  </pc:docChgLst>
  <pc:docChgLst>
    <pc:chgData name="Samuel Oliveira" userId="S::sa482406@ucf.edu::2573af21-8266-4f75-9043-c8e127687d4b" providerId="AD" clId="Web-{66893D5D-915E-5C27-1A3B-9FCD5C40A722}"/>
    <pc:docChg chg="mod addSld delSld modSld sldOrd addMainMaster delMainMaster">
      <pc:chgData name="Samuel Oliveira" userId="S::sa482406@ucf.edu::2573af21-8266-4f75-9043-c8e127687d4b" providerId="AD" clId="Web-{66893D5D-915E-5C27-1A3B-9FCD5C40A722}" dt="2025-10-20T18:05:29.153" v="508" actId="20577"/>
      <pc:docMkLst>
        <pc:docMk/>
      </pc:docMkLst>
      <pc:sldChg chg="modSp mod modClrScheme chgLayout">
        <pc:chgData name="Samuel Oliveira" userId="S::sa482406@ucf.edu::2573af21-8266-4f75-9043-c8e127687d4b" providerId="AD" clId="Web-{66893D5D-915E-5C27-1A3B-9FCD5C40A722}" dt="2025-10-20T17:41:55.554" v="24"/>
        <pc:sldMkLst>
          <pc:docMk/>
          <pc:sldMk cId="3272732094" sldId="1512"/>
        </pc:sldMkLst>
        <pc:spChg chg="mod ord">
          <ac:chgData name="Samuel Oliveira" userId="S::sa482406@ucf.edu::2573af21-8266-4f75-9043-c8e127687d4b" providerId="AD" clId="Web-{66893D5D-915E-5C27-1A3B-9FCD5C40A722}" dt="2025-10-20T17:41:55.554" v="24"/>
          <ac:spMkLst>
            <pc:docMk/>
            <pc:sldMk cId="3272732094" sldId="1512"/>
            <ac:spMk id="6" creationId="{36F2EB5A-1AD7-F809-E650-840B8920DE43}"/>
          </ac:spMkLst>
        </pc:spChg>
        <pc:spChg chg="mod ord">
          <ac:chgData name="Samuel Oliveira" userId="S::sa482406@ucf.edu::2573af21-8266-4f75-9043-c8e127687d4b" providerId="AD" clId="Web-{66893D5D-915E-5C27-1A3B-9FCD5C40A722}" dt="2025-10-20T17:41:55.554" v="24"/>
          <ac:spMkLst>
            <pc:docMk/>
            <pc:sldMk cId="3272732094" sldId="1512"/>
            <ac:spMk id="9" creationId="{478C2091-CE76-FB58-01FA-47B730FF8CB0}"/>
          </ac:spMkLst>
        </pc:spChg>
        <pc:picChg chg="mod ord">
          <ac:chgData name="Samuel Oliveira" userId="S::sa482406@ucf.edu::2573af21-8266-4f75-9043-c8e127687d4b" providerId="AD" clId="Web-{66893D5D-915E-5C27-1A3B-9FCD5C40A722}" dt="2025-10-20T17:41:55.554" v="24"/>
          <ac:picMkLst>
            <pc:docMk/>
            <pc:sldMk cId="3272732094" sldId="1512"/>
            <ac:picMk id="13" creationId="{1A836202-BF07-0D8C-D22B-73F87E6F86B9}"/>
          </ac:picMkLst>
        </pc:picChg>
      </pc:sldChg>
      <pc:sldChg chg="addSp delSp modSp mod setBg modClrScheme chgLayout">
        <pc:chgData name="Samuel Oliveira" userId="S::sa482406@ucf.edu::2573af21-8266-4f75-9043-c8e127687d4b" providerId="AD" clId="Web-{66893D5D-915E-5C27-1A3B-9FCD5C40A722}" dt="2025-10-20T17:50:04.995" v="190"/>
        <pc:sldMkLst>
          <pc:docMk/>
          <pc:sldMk cId="3342914869" sldId="1520"/>
        </pc:sldMkLst>
        <pc:spChg chg="mod ord">
          <ac:chgData name="Samuel Oliveira" userId="S::sa482406@ucf.edu::2573af21-8266-4f75-9043-c8e127687d4b" providerId="AD" clId="Web-{66893D5D-915E-5C27-1A3B-9FCD5C40A722}" dt="2025-10-20T17:48:28.839" v="187" actId="14100"/>
          <ac:spMkLst>
            <pc:docMk/>
            <pc:sldMk cId="3342914869" sldId="1520"/>
            <ac:spMk id="10" creationId="{EFBEB139-49D2-8D04-86D2-09C06D00D17B}"/>
          </ac:spMkLst>
        </pc:spChg>
        <pc:spChg chg="mod ord">
          <ac:chgData name="Samuel Oliveira" userId="S::sa482406@ucf.edu::2573af21-8266-4f75-9043-c8e127687d4b" providerId="AD" clId="Web-{66893D5D-915E-5C27-1A3B-9FCD5C40A722}" dt="2025-10-20T17:48:25.355" v="184" actId="14100"/>
          <ac:spMkLst>
            <pc:docMk/>
            <pc:sldMk cId="3342914869" sldId="1520"/>
            <ac:spMk id="12" creationId="{FA8D9FA2-302E-0315-171F-48BC54215736}"/>
          </ac:spMkLst>
        </pc:spChg>
        <pc:spChg chg="add">
          <ac:chgData name="Samuel Oliveira" userId="S::sa482406@ucf.edu::2573af21-8266-4f75-9043-c8e127687d4b" providerId="AD" clId="Web-{66893D5D-915E-5C27-1A3B-9FCD5C40A722}" dt="2025-10-20T17:43:22.432" v="25"/>
          <ac:spMkLst>
            <pc:docMk/>
            <pc:sldMk cId="3342914869" sldId="1520"/>
            <ac:spMk id="44" creationId="{1AC2B601-24A8-4D8B-8D69-0FB371F9C9D2}"/>
          </ac:spMkLst>
        </pc:spChg>
        <pc:spChg chg="add del mod">
          <ac:chgData name="Samuel Oliveira" userId="S::sa482406@ucf.edu::2573af21-8266-4f75-9043-c8e127687d4b" providerId="AD" clId="Web-{66893D5D-915E-5C27-1A3B-9FCD5C40A722}" dt="2025-10-20T17:48:18.604" v="176"/>
          <ac:spMkLst>
            <pc:docMk/>
            <pc:sldMk cId="3342914869" sldId="1520"/>
            <ac:spMk id="68" creationId="{430B1DCE-B169-4342-98AE-801A35BD4B15}"/>
          </ac:spMkLst>
        </pc:spChg>
        <pc:spChg chg="mod">
          <ac:chgData name="Samuel Oliveira" userId="S::sa482406@ucf.edu::2573af21-8266-4f75-9043-c8e127687d4b" providerId="AD" clId="Web-{66893D5D-915E-5C27-1A3B-9FCD5C40A722}" dt="2025-10-20T17:44:19.745" v="43"/>
          <ac:spMkLst>
            <pc:docMk/>
            <pc:sldMk cId="3342914869" sldId="1520"/>
            <ac:spMk id="69" creationId="{BE8C4E25-E73F-4F46-B39E-E76A74D15A57}"/>
          </ac:spMkLst>
        </pc:spChg>
        <pc:spChg chg="mod">
          <ac:chgData name="Samuel Oliveira" userId="S::sa482406@ucf.edu::2573af21-8266-4f75-9043-c8e127687d4b" providerId="AD" clId="Web-{66893D5D-915E-5C27-1A3B-9FCD5C40A722}" dt="2025-10-20T17:44:19.745" v="44"/>
          <ac:spMkLst>
            <pc:docMk/>
            <pc:sldMk cId="3342914869" sldId="1520"/>
            <ac:spMk id="70" creationId="{84F91B67-1BBB-47BC-9A99-89A3E065AE0A}"/>
          </ac:spMkLst>
        </pc:spChg>
        <pc:grpChg chg="add">
          <ac:chgData name="Samuel Oliveira" userId="S::sa482406@ucf.edu::2573af21-8266-4f75-9043-c8e127687d4b" providerId="AD" clId="Web-{66893D5D-915E-5C27-1A3B-9FCD5C40A722}" dt="2025-10-20T17:43:22.432" v="25"/>
          <ac:grpSpMkLst>
            <pc:docMk/>
            <pc:sldMk cId="3342914869" sldId="1520"/>
            <ac:grpSpMk id="18" creationId="{5BD46425-1A1D-4A85-8298-B2D306740C8F}"/>
          </ac:grpSpMkLst>
        </pc:grpChg>
        <pc:grpChg chg="add">
          <ac:chgData name="Samuel Oliveira" userId="S::sa482406@ucf.edu::2573af21-8266-4f75-9043-c8e127687d4b" providerId="AD" clId="Web-{66893D5D-915E-5C27-1A3B-9FCD5C40A722}" dt="2025-10-20T17:43:22.432" v="25"/>
          <ac:grpSpMkLst>
            <pc:docMk/>
            <pc:sldMk cId="3342914869" sldId="1520"/>
            <ac:grpSpMk id="39" creationId="{5B00B80E-0BE0-4C6D-8BD5-FD0874C5271D}"/>
          </ac:grpSpMkLst>
        </pc:grpChg>
        <pc:grpChg chg="add">
          <ac:chgData name="Samuel Oliveira" userId="S::sa482406@ucf.edu::2573af21-8266-4f75-9043-c8e127687d4b" providerId="AD" clId="Web-{66893D5D-915E-5C27-1A3B-9FCD5C40A722}" dt="2025-10-20T17:43:22.432" v="25"/>
          <ac:grpSpMkLst>
            <pc:docMk/>
            <pc:sldMk cId="3342914869" sldId="1520"/>
            <ac:grpSpMk id="46" creationId="{9F0438BA-8722-4135-B3E1-4346999B4CE7}"/>
          </ac:grpSpMkLst>
        </pc:grpChg>
        <pc:grpChg chg="add">
          <ac:chgData name="Samuel Oliveira" userId="S::sa482406@ucf.edu::2573af21-8266-4f75-9043-c8e127687d4b" providerId="AD" clId="Web-{66893D5D-915E-5C27-1A3B-9FCD5C40A722}" dt="2025-10-20T17:43:22.432" v="25"/>
          <ac:grpSpMkLst>
            <pc:docMk/>
            <pc:sldMk cId="3342914869" sldId="1520"/>
            <ac:grpSpMk id="67" creationId="{6BC6B1D8-3F93-49B7-8F89-244B7555156B}"/>
          </ac:grpSpMkLst>
        </pc:grpChg>
        <pc:picChg chg="mod ord modCrop">
          <ac:chgData name="Samuel Oliveira" userId="S::sa482406@ucf.edu::2573af21-8266-4f75-9043-c8e127687d4b" providerId="AD" clId="Web-{66893D5D-915E-5C27-1A3B-9FCD5C40A722}" dt="2025-10-20T17:50:04.995" v="190"/>
          <ac:picMkLst>
            <pc:docMk/>
            <pc:sldMk cId="3342914869" sldId="1520"/>
            <ac:picMk id="13" creationId="{DD13310E-0FDB-12DC-3E02-ED0261ABAB3F}"/>
          </ac:picMkLst>
        </pc:picChg>
      </pc:sldChg>
      <pc:sldChg chg="modSp mod modClrScheme chgLayout">
        <pc:chgData name="Samuel Oliveira" userId="S::sa482406@ucf.edu::2573af21-8266-4f75-9043-c8e127687d4b" providerId="AD" clId="Web-{66893D5D-915E-5C27-1A3B-9FCD5C40A722}" dt="2025-10-20T17:41:55.554" v="24"/>
        <pc:sldMkLst>
          <pc:docMk/>
          <pc:sldMk cId="3516832344" sldId="1526"/>
        </pc:sldMkLst>
        <pc:spChg chg="mod ord">
          <ac:chgData name="Samuel Oliveira" userId="S::sa482406@ucf.edu::2573af21-8266-4f75-9043-c8e127687d4b" providerId="AD" clId="Web-{66893D5D-915E-5C27-1A3B-9FCD5C40A722}" dt="2025-10-20T17:41:55.554" v="24"/>
          <ac:spMkLst>
            <pc:docMk/>
            <pc:sldMk cId="3516832344" sldId="1526"/>
            <ac:spMk id="2" creationId="{F5BA7F7D-84A3-2E1A-664F-A52D4FD287C5}"/>
          </ac:spMkLst>
        </pc:spChg>
        <pc:spChg chg="mod ord">
          <ac:chgData name="Samuel Oliveira" userId="S::sa482406@ucf.edu::2573af21-8266-4f75-9043-c8e127687d4b" providerId="AD" clId="Web-{66893D5D-915E-5C27-1A3B-9FCD5C40A722}" dt="2025-10-20T17:41:55.554" v="24"/>
          <ac:spMkLst>
            <pc:docMk/>
            <pc:sldMk cId="3516832344" sldId="1526"/>
            <ac:spMk id="3" creationId="{9E60B546-A3C2-9374-B0C2-E79D26B38E3E}"/>
          </ac:spMkLst>
        </pc:spChg>
      </pc:sldChg>
      <pc:sldChg chg="addSp delSp modSp mod setBg modClrScheme chgLayout">
        <pc:chgData name="Samuel Oliveira" userId="S::sa482406@ucf.edu::2573af21-8266-4f75-9043-c8e127687d4b" providerId="AD" clId="Web-{66893D5D-915E-5C27-1A3B-9FCD5C40A722}" dt="2025-10-20T17:56:47.824" v="397"/>
        <pc:sldMkLst>
          <pc:docMk/>
          <pc:sldMk cId="3793073694" sldId="1531"/>
        </pc:sldMkLst>
        <pc:spChg chg="mod ord">
          <ac:chgData name="Samuel Oliveira" userId="S::sa482406@ucf.edu::2573af21-8266-4f75-9043-c8e127687d4b" providerId="AD" clId="Web-{66893D5D-915E-5C27-1A3B-9FCD5C40A722}" dt="2025-10-20T17:56:44.043" v="396" actId="20577"/>
          <ac:spMkLst>
            <pc:docMk/>
            <pc:sldMk cId="3793073694" sldId="1531"/>
            <ac:spMk id="3" creationId="{EF70BCB1-1398-488A-AB5B-1A8A2227F923}"/>
          </ac:spMkLst>
        </pc:spChg>
        <pc:spChg chg="add mod">
          <ac:chgData name="Samuel Oliveira" userId="S::sa482406@ucf.edu::2573af21-8266-4f75-9043-c8e127687d4b" providerId="AD" clId="Web-{66893D5D-915E-5C27-1A3B-9FCD5C40A722}" dt="2025-10-20T17:56:36.653" v="390" actId="1076"/>
          <ac:spMkLst>
            <pc:docMk/>
            <pc:sldMk cId="3793073694" sldId="1531"/>
            <ac:spMk id="7" creationId="{C72FAEC3-5C3F-021B-647B-2F4C113F073F}"/>
          </ac:spMkLst>
        </pc:spChg>
        <pc:spChg chg="add">
          <ac:chgData name="Samuel Oliveira" userId="S::sa482406@ucf.edu::2573af21-8266-4f75-9043-c8e127687d4b" providerId="AD" clId="Web-{66893D5D-915E-5C27-1A3B-9FCD5C40A722}" dt="2025-10-20T17:51:06.776" v="191"/>
          <ac:spMkLst>
            <pc:docMk/>
            <pc:sldMk cId="3793073694" sldId="1531"/>
            <ac:spMk id="37" creationId="{A79AD9FA-F44E-41F8-867C-1CF50CC51DD2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192"/>
          <ac:spMkLst>
            <pc:docMk/>
            <pc:sldMk cId="3793073694" sldId="1531"/>
            <ac:spMk id="40" creationId="{E12AEBE4-385E-4D86-ABE7-EE7C786DBC5E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193"/>
          <ac:spMkLst>
            <pc:docMk/>
            <pc:sldMk cId="3793073694" sldId="1531"/>
            <ac:spMk id="41" creationId="{27DB9B0B-E3B8-4541-9E1D-3436C830BA3C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194"/>
          <ac:spMkLst>
            <pc:docMk/>
            <pc:sldMk cId="3793073694" sldId="1531"/>
            <ac:spMk id="42" creationId="{90A79056-BDFD-420F-8B64-F83F0AC94AE5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195"/>
          <ac:spMkLst>
            <pc:docMk/>
            <pc:sldMk cId="3793073694" sldId="1531"/>
            <ac:spMk id="43" creationId="{B91A6337-0687-4795-B6EE-8B482685EC50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196"/>
          <ac:spMkLst>
            <pc:docMk/>
            <pc:sldMk cId="3793073694" sldId="1531"/>
            <ac:spMk id="44" creationId="{5DC28035-7658-4DFA-ADED-355A76FCE571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197"/>
          <ac:spMkLst>
            <pc:docMk/>
            <pc:sldMk cId="3793073694" sldId="1531"/>
            <ac:spMk id="45" creationId="{9DEA0D4B-6677-4421-A7DE-9D3073BAC66F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198"/>
          <ac:spMkLst>
            <pc:docMk/>
            <pc:sldMk cId="3793073694" sldId="1531"/>
            <ac:spMk id="46" creationId="{4F3BA640-0DC2-4B9B-A4DD-D91A1C1CBD59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199"/>
          <ac:spMkLst>
            <pc:docMk/>
            <pc:sldMk cId="3793073694" sldId="1531"/>
            <ac:spMk id="47" creationId="{E9B41ED3-4447-47EB-8C24-3DFDBC9CA787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00"/>
          <ac:spMkLst>
            <pc:docMk/>
            <pc:sldMk cId="3793073694" sldId="1531"/>
            <ac:spMk id="48" creationId="{0A696B8C-9E44-4AF2-8C6E-39FA14B90BB5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01"/>
          <ac:spMkLst>
            <pc:docMk/>
            <pc:sldMk cId="3793073694" sldId="1531"/>
            <ac:spMk id="49" creationId="{FABEC1D0-ECAF-40B6-88D1-0B14186BF2EB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02"/>
          <ac:spMkLst>
            <pc:docMk/>
            <pc:sldMk cId="3793073694" sldId="1531"/>
            <ac:spMk id="50" creationId="{107DAC7C-FD0C-47FC-B0CF-6E4C42EE72A0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03"/>
          <ac:spMkLst>
            <pc:docMk/>
            <pc:sldMk cId="3793073694" sldId="1531"/>
            <ac:spMk id="51" creationId="{F6834AFF-6A19-466D-B6A0-19628B9290D7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04"/>
          <ac:spMkLst>
            <pc:docMk/>
            <pc:sldMk cId="3793073694" sldId="1531"/>
            <ac:spMk id="52" creationId="{82109BCF-6062-4499-AD13-C9AF81CE185E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05"/>
          <ac:spMkLst>
            <pc:docMk/>
            <pc:sldMk cId="3793073694" sldId="1531"/>
            <ac:spMk id="53" creationId="{8267B3AA-BED7-4586-AD7C-538DE655A3D9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06"/>
          <ac:spMkLst>
            <pc:docMk/>
            <pc:sldMk cId="3793073694" sldId="1531"/>
            <ac:spMk id="54" creationId="{A15561A9-3496-4981-AFA9-FC33C193A919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07"/>
          <ac:spMkLst>
            <pc:docMk/>
            <pc:sldMk cId="3793073694" sldId="1531"/>
            <ac:spMk id="55" creationId="{0FCA6A77-767C-49C2-9350-254F44980388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08"/>
          <ac:spMkLst>
            <pc:docMk/>
            <pc:sldMk cId="3793073694" sldId="1531"/>
            <ac:spMk id="56" creationId="{4C5A5093-4DAD-46A6-8D10-AB0B41868BEB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09"/>
          <ac:spMkLst>
            <pc:docMk/>
            <pc:sldMk cId="3793073694" sldId="1531"/>
            <ac:spMk id="57" creationId="{61AB9C1C-2143-4B58-9D54-35827CDCBC4A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10"/>
          <ac:spMkLst>
            <pc:docMk/>
            <pc:sldMk cId="3793073694" sldId="1531"/>
            <ac:spMk id="58" creationId="{E2B00FCE-F751-486D-B4AB-C6AFCEECD988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886" v="211"/>
          <ac:spMkLst>
            <pc:docMk/>
            <pc:sldMk cId="3793073694" sldId="1531"/>
            <ac:spMk id="59" creationId="{74CF9EB4-207D-4B12-958B-1FE6F0F6E212}"/>
          </ac:spMkLst>
        </pc:spChg>
        <pc:spChg chg="mod">
          <ac:chgData name="Samuel Oliveira" userId="S::sa482406@ucf.edu::2573af21-8266-4f75-9043-c8e127687d4b" providerId="AD" clId="Web-{66893D5D-915E-5C27-1A3B-9FCD5C40A722}" dt="2025-10-20T17:51:14.901" v="212"/>
          <ac:spMkLst>
            <pc:docMk/>
            <pc:sldMk cId="3793073694" sldId="1531"/>
            <ac:spMk id="60" creationId="{F27D96E1-42DF-4294-AA4E-1DC301E87D46}"/>
          </ac:spMkLst>
        </pc:spChg>
        <pc:spChg chg="add mod">
          <ac:chgData name="Samuel Oliveira" userId="S::sa482406@ucf.edu::2573af21-8266-4f75-9043-c8e127687d4b" providerId="AD" clId="Web-{66893D5D-915E-5C27-1A3B-9FCD5C40A722}" dt="2025-10-20T17:52:32.105" v="231"/>
          <ac:spMkLst>
            <pc:docMk/>
            <pc:sldMk cId="3793073694" sldId="1531"/>
            <ac:spMk id="62" creationId="{544C18C4-DDF4-4183-82EF-346C200FEC64}"/>
          </ac:spMkLst>
        </pc:spChg>
        <pc:spChg chg="add mod">
          <ac:chgData name="Samuel Oliveira" userId="S::sa482406@ucf.edu::2573af21-8266-4f75-9043-c8e127687d4b" providerId="AD" clId="Web-{66893D5D-915E-5C27-1A3B-9FCD5C40A722}" dt="2025-10-20T17:53:18.011" v="240"/>
          <ac:spMkLst>
            <pc:docMk/>
            <pc:sldMk cId="3793073694" sldId="1531"/>
            <ac:spMk id="64" creationId="{D60BFEBC-C350-4DE6-9B32-8B501CAB085E}"/>
          </ac:spMkLst>
        </pc:spChg>
        <pc:spChg chg="add mod">
          <ac:chgData name="Samuel Oliveira" userId="S::sa482406@ucf.edu::2573af21-8266-4f75-9043-c8e127687d4b" providerId="AD" clId="Web-{66893D5D-915E-5C27-1A3B-9FCD5C40A722}" dt="2025-10-20T17:52:32.136" v="232"/>
          <ac:spMkLst>
            <pc:docMk/>
            <pc:sldMk cId="3793073694" sldId="1531"/>
            <ac:spMk id="66" creationId="{5E98EC61-4CF9-416A-9603-F8A6459B2F65}"/>
          </ac:spMkLst>
        </pc:spChg>
        <pc:grpChg chg="add">
          <ac:chgData name="Samuel Oliveira" userId="S::sa482406@ucf.edu::2573af21-8266-4f75-9043-c8e127687d4b" providerId="AD" clId="Web-{66893D5D-915E-5C27-1A3B-9FCD5C40A722}" dt="2025-10-20T17:51:06.776" v="191"/>
          <ac:grpSpMkLst>
            <pc:docMk/>
            <pc:sldMk cId="3793073694" sldId="1531"/>
            <ac:grpSpMk id="9" creationId="{15366C72-D7F6-4E8E-9050-596B79093B7F}"/>
          </ac:grpSpMkLst>
        </pc:grpChg>
        <pc:grpChg chg="add">
          <ac:chgData name="Samuel Oliveira" userId="S::sa482406@ucf.edu::2573af21-8266-4f75-9043-c8e127687d4b" providerId="AD" clId="Web-{66893D5D-915E-5C27-1A3B-9FCD5C40A722}" dt="2025-10-20T17:51:06.776" v="191"/>
          <ac:grpSpMkLst>
            <pc:docMk/>
            <pc:sldMk cId="3793073694" sldId="1531"/>
            <ac:grpSpMk id="32" creationId="{F8761412-8BC8-4A0D-B0F2-A8BA1D1B6A40}"/>
          </ac:grpSpMkLst>
        </pc:grpChg>
        <pc:grpChg chg="add">
          <ac:chgData name="Samuel Oliveira" userId="S::sa482406@ucf.edu::2573af21-8266-4f75-9043-c8e127687d4b" providerId="AD" clId="Web-{66893D5D-915E-5C27-1A3B-9FCD5C40A722}" dt="2025-10-20T17:51:06.776" v="191"/>
          <ac:grpSpMkLst>
            <pc:docMk/>
            <pc:sldMk cId="3793073694" sldId="1531"/>
            <ac:grpSpMk id="39" creationId="{D6D25ACC-4D2F-4945-AE2A-474631DCE963}"/>
          </ac:grpSpMkLst>
        </pc:grpChg>
        <pc:picChg chg="add mod modCrop">
          <ac:chgData name="Samuel Oliveira" userId="S::sa482406@ucf.edu::2573af21-8266-4f75-9043-c8e127687d4b" providerId="AD" clId="Web-{66893D5D-915E-5C27-1A3B-9FCD5C40A722}" dt="2025-10-20T17:53:46.621" v="243"/>
          <ac:picMkLst>
            <pc:docMk/>
            <pc:sldMk cId="3793073694" sldId="1531"/>
            <ac:picMk id="5" creationId="{53634C93-8487-A4C3-4D32-E19182D8BDE6}"/>
          </ac:picMkLst>
        </pc:picChg>
      </pc:sldChg>
      <pc:sldChg chg="modSp mod modClrScheme chgLayout">
        <pc:chgData name="Samuel Oliveira" userId="S::sa482406@ucf.edu::2573af21-8266-4f75-9043-c8e127687d4b" providerId="AD" clId="Web-{66893D5D-915E-5C27-1A3B-9FCD5C40A722}" dt="2025-10-20T17:41:55.554" v="24"/>
        <pc:sldMkLst>
          <pc:docMk/>
          <pc:sldMk cId="1044852942" sldId="1535"/>
        </pc:sldMkLst>
        <pc:spChg chg="mod ord">
          <ac:chgData name="Samuel Oliveira" userId="S::sa482406@ucf.edu::2573af21-8266-4f75-9043-c8e127687d4b" providerId="AD" clId="Web-{66893D5D-915E-5C27-1A3B-9FCD5C40A722}" dt="2025-10-20T17:41:55.554" v="24"/>
          <ac:spMkLst>
            <pc:docMk/>
            <pc:sldMk cId="1044852942" sldId="1535"/>
            <ac:spMk id="2" creationId="{9C3E34F1-7C98-C1DA-D26C-8FB7C8603810}"/>
          </ac:spMkLst>
        </pc:spChg>
        <pc:picChg chg="mod ord">
          <ac:chgData name="Samuel Oliveira" userId="S::sa482406@ucf.edu::2573af21-8266-4f75-9043-c8e127687d4b" providerId="AD" clId="Web-{66893D5D-915E-5C27-1A3B-9FCD5C40A722}" dt="2025-10-20T17:41:55.554" v="24"/>
          <ac:picMkLst>
            <pc:docMk/>
            <pc:sldMk cId="1044852942" sldId="1535"/>
            <ac:picMk id="9" creationId="{54E2680E-1A83-E66B-7A7D-2972395D46E7}"/>
          </ac:picMkLst>
        </pc:picChg>
      </pc:sldChg>
      <pc:sldChg chg="addSp delSp modSp mod ord modClrScheme chgLayout">
        <pc:chgData name="Samuel Oliveira" userId="S::sa482406@ucf.edu::2573af21-8266-4f75-9043-c8e127687d4b" providerId="AD" clId="Web-{66893D5D-915E-5C27-1A3B-9FCD5C40A722}" dt="2025-10-20T18:04:16.138" v="494"/>
        <pc:sldMkLst>
          <pc:docMk/>
          <pc:sldMk cId="2766970233" sldId="1541"/>
        </pc:sldMkLst>
        <pc:spChg chg="mod ord">
          <ac:chgData name="Samuel Oliveira" userId="S::sa482406@ucf.edu::2573af21-8266-4f75-9043-c8e127687d4b" providerId="AD" clId="Web-{66893D5D-915E-5C27-1A3B-9FCD5C40A722}" dt="2025-10-20T18:01:54.247" v="468" actId="1076"/>
          <ac:spMkLst>
            <pc:docMk/>
            <pc:sldMk cId="2766970233" sldId="1541"/>
            <ac:spMk id="2" creationId="{BC1E19BD-5A90-6858-1019-900A42DDACD1}"/>
          </ac:spMkLst>
        </pc:spChg>
        <pc:spChg chg="mod ord">
          <ac:chgData name="Samuel Oliveira" userId="S::sa482406@ucf.edu::2573af21-8266-4f75-9043-c8e127687d4b" providerId="AD" clId="Web-{66893D5D-915E-5C27-1A3B-9FCD5C40A722}" dt="2025-10-20T18:02:12.044" v="471"/>
          <ac:spMkLst>
            <pc:docMk/>
            <pc:sldMk cId="2766970233" sldId="1541"/>
            <ac:spMk id="3" creationId="{91E61352-1920-1A62-43A4-937BFCA570DC}"/>
          </ac:spMkLst>
        </pc:spChg>
        <pc:spChg chg="add mod">
          <ac:chgData name="Samuel Oliveira" userId="S::sa482406@ucf.edu::2573af21-8266-4f75-9043-c8e127687d4b" providerId="AD" clId="Web-{66893D5D-915E-5C27-1A3B-9FCD5C40A722}" dt="2025-10-20T18:03:23.513" v="483" actId="1076"/>
          <ac:spMkLst>
            <pc:docMk/>
            <pc:sldMk cId="2766970233" sldId="1541"/>
            <ac:spMk id="6" creationId="{B9CE42AD-0C42-851C-0030-2173973AA39F}"/>
          </ac:spMkLst>
        </pc:spChg>
        <pc:spChg chg="add mod">
          <ac:chgData name="Samuel Oliveira" userId="S::sa482406@ucf.edu::2573af21-8266-4f75-9043-c8e127687d4b" providerId="AD" clId="Web-{66893D5D-915E-5C27-1A3B-9FCD5C40A722}" dt="2025-10-20T18:03:30.575" v="485" actId="1076"/>
          <ac:spMkLst>
            <pc:docMk/>
            <pc:sldMk cId="2766970233" sldId="1541"/>
            <ac:spMk id="7" creationId="{07AD3405-BA53-81FF-4424-E72852873345}"/>
          </ac:spMkLst>
        </pc:spChg>
      </pc:sldChg>
      <pc:sldChg chg="modSp add replId">
        <pc:chgData name="Samuel Oliveira" userId="S::sa482406@ucf.edu::2573af21-8266-4f75-9043-c8e127687d4b" providerId="AD" clId="Web-{66893D5D-915E-5C27-1A3B-9FCD5C40A722}" dt="2025-10-20T18:05:29.153" v="508" actId="20577"/>
        <pc:sldMkLst>
          <pc:docMk/>
          <pc:sldMk cId="486072324" sldId="1542"/>
        </pc:sldMkLst>
        <pc:spChg chg="mod">
          <ac:chgData name="Samuel Oliveira" userId="S::sa482406@ucf.edu::2573af21-8266-4f75-9043-c8e127687d4b" providerId="AD" clId="Web-{66893D5D-915E-5C27-1A3B-9FCD5C40A722}" dt="2025-10-20T18:05:29.153" v="508" actId="20577"/>
          <ac:spMkLst>
            <pc:docMk/>
            <pc:sldMk cId="486072324" sldId="1542"/>
            <ac:spMk id="2" creationId="{D717450D-B239-3599-7BF2-5DAD8F382672}"/>
          </ac:spMkLst>
        </pc:spChg>
      </pc:sldChg>
      <pc:sldMasterChg chg="add addSldLayout delSldLayout modSldLayout">
        <pc:chgData name="Samuel Oliveira" userId="S::sa482406@ucf.edu::2573af21-8266-4f75-9043-c8e127687d4b" providerId="AD" clId="Web-{66893D5D-915E-5C27-1A3B-9FCD5C40A722}" dt="2025-10-20T17:43:56.417" v="38"/>
        <pc:sldMasterMkLst>
          <pc:docMk/>
          <pc:sldMasterMk cId="2116238192" sldId="2147484433"/>
        </pc:sldMasterMkLst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2642192489" sldId="2147484434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943900519" sldId="2147484435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3327076761" sldId="2147484436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125759607" sldId="2147484437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2557939295" sldId="2147484438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132883777" sldId="2147484439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431628254" sldId="2147484440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3979757896" sldId="2147484441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1012245945" sldId="2147484442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4080840994" sldId="2147484443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2224033119" sldId="2147484444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2315156423" sldId="2147484445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2426501836" sldId="2147484446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227221483" sldId="2147484447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4112848621" sldId="2147484448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3309089079" sldId="2147484449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219497896" sldId="2147484450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2966534153" sldId="2147484451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2732523896" sldId="2147484452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643166812" sldId="2147484453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1090910159" sldId="2147484454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4020527736" sldId="2147484455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3232714347" sldId="2147484456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620607585" sldId="2147484457"/>
          </pc:sldLayoutMkLst>
        </pc:sldLayoutChg>
        <pc:sldLayoutChg chg="add mod replId">
          <pc:chgData name="Samuel Oliveira" userId="S::sa482406@ucf.edu::2573af21-8266-4f75-9043-c8e127687d4b" providerId="AD" clId="Web-{66893D5D-915E-5C27-1A3B-9FCD5C40A722}" dt="2025-10-20T17:41:55.554" v="24"/>
          <pc:sldLayoutMkLst>
            <pc:docMk/>
            <pc:sldMasterMk cId="2116238192" sldId="2147484433"/>
            <pc:sldLayoutMk cId="1659488998" sldId="2147484458"/>
          </pc:sldLayoutMkLst>
        </pc:sldLayoutChg>
      </pc:sldMasterChg>
    </pc:docChg>
  </pc:docChgLst>
  <pc:docChgLst>
    <pc:chgData clId="Web-{E57661B6-3422-C19D-F9A8-464F78746602}"/>
    <pc:docChg chg="modSld">
      <pc:chgData name="" userId="" providerId="" clId="Web-{E57661B6-3422-C19D-F9A8-464F78746602}" dt="2025-10-20T18:27:06.184" v="0" actId="20577"/>
      <pc:docMkLst>
        <pc:docMk/>
      </pc:docMkLst>
      <pc:sldChg chg="modSp">
        <pc:chgData name="" userId="" providerId="" clId="Web-{E57661B6-3422-C19D-F9A8-464F78746602}" dt="2025-10-20T18:27:06.184" v="0" actId="20577"/>
        <pc:sldMkLst>
          <pc:docMk/>
          <pc:sldMk cId="486072324" sldId="1542"/>
        </pc:sldMkLst>
        <pc:spChg chg="mod">
          <ac:chgData name="" userId="" providerId="" clId="Web-{E57661B6-3422-C19D-F9A8-464F78746602}" dt="2025-10-20T18:27:06.184" v="0" actId="20577"/>
          <ac:spMkLst>
            <pc:docMk/>
            <pc:sldMk cId="486072324" sldId="1542"/>
            <ac:spMk id="2" creationId="{D717450D-B239-3599-7BF2-5DAD8F382672}"/>
          </ac:spMkLst>
        </pc:spChg>
      </pc:sldChg>
    </pc:docChg>
  </pc:docChgLst>
  <pc:docChgLst>
    <pc:chgData name="Samuel Oliveira" userId="S::sa482406@ucf.edu::2573af21-8266-4f75-9043-c8e127687d4b" providerId="AD" clId="Web-{8812B539-642D-D65C-B57C-F8B2CC282294}"/>
    <pc:docChg chg="modSld">
      <pc:chgData name="Samuel Oliveira" userId="S::sa482406@ucf.edu::2573af21-8266-4f75-9043-c8e127687d4b" providerId="AD" clId="Web-{8812B539-642D-D65C-B57C-F8B2CC282294}" dt="2025-10-21T17:12:58.276" v="99" actId="14100"/>
      <pc:docMkLst>
        <pc:docMk/>
      </pc:docMkLst>
      <pc:sldChg chg="addSp delSp modSp">
        <pc:chgData name="Samuel Oliveira" userId="S::sa482406@ucf.edu::2573af21-8266-4f75-9043-c8e127687d4b" providerId="AD" clId="Web-{8812B539-642D-D65C-B57C-F8B2CC282294}" dt="2025-10-21T17:12:58.276" v="99" actId="14100"/>
        <pc:sldMkLst>
          <pc:docMk/>
          <pc:sldMk cId="4038507885" sldId="1546"/>
        </pc:sldMkLst>
        <pc:spChg chg="mod">
          <ac:chgData name="Samuel Oliveira" userId="S::sa482406@ucf.edu::2573af21-8266-4f75-9043-c8e127687d4b" providerId="AD" clId="Web-{8812B539-642D-D65C-B57C-F8B2CC282294}" dt="2025-10-21T17:05:28.197" v="24" actId="20577"/>
          <ac:spMkLst>
            <pc:docMk/>
            <pc:sldMk cId="4038507885" sldId="1546"/>
            <ac:spMk id="2" creationId="{87FE0208-47B7-40A3-7066-4273376C00A0}"/>
          </ac:spMkLst>
        </pc:spChg>
        <pc:spChg chg="mod">
          <ac:chgData name="Samuel Oliveira" userId="S::sa482406@ucf.edu::2573af21-8266-4f75-9043-c8e127687d4b" providerId="AD" clId="Web-{8812B539-642D-D65C-B57C-F8B2CC282294}" dt="2025-10-21T17:09:20.697" v="49" actId="1076"/>
          <ac:spMkLst>
            <pc:docMk/>
            <pc:sldMk cId="4038507885" sldId="1546"/>
            <ac:spMk id="9" creationId="{9165E7B0-C710-FEBB-33CF-2364D4E02911}"/>
          </ac:spMkLst>
        </pc:spChg>
        <pc:picChg chg="add mod">
          <ac:chgData name="Samuel Oliveira" userId="S::sa482406@ucf.edu::2573af21-8266-4f75-9043-c8e127687d4b" providerId="AD" clId="Web-{8812B539-642D-D65C-B57C-F8B2CC282294}" dt="2025-10-21T17:09:31.182" v="54" actId="1076"/>
          <ac:picMkLst>
            <pc:docMk/>
            <pc:sldMk cId="4038507885" sldId="1546"/>
            <ac:picMk id="6" creationId="{18DDF94E-8F9B-7A9F-BA74-7C30CD2B707E}"/>
          </ac:picMkLst>
        </pc:picChg>
        <pc:picChg chg="add mod">
          <ac:chgData name="Samuel Oliveira" userId="S::sa482406@ucf.edu::2573af21-8266-4f75-9043-c8e127687d4b" providerId="AD" clId="Web-{8812B539-642D-D65C-B57C-F8B2CC282294}" dt="2025-10-21T17:09:29.791" v="53" actId="1076"/>
          <ac:picMkLst>
            <pc:docMk/>
            <pc:sldMk cId="4038507885" sldId="1546"/>
            <ac:picMk id="8" creationId="{DF1EA7CA-FEDD-EC52-9A31-857FDCA52BD3}"/>
          </ac:picMkLst>
        </pc:picChg>
        <pc:cxnChg chg="add mod">
          <ac:chgData name="Samuel Oliveira" userId="S::sa482406@ucf.edu::2573af21-8266-4f75-9043-c8e127687d4b" providerId="AD" clId="Web-{8812B539-642D-D65C-B57C-F8B2CC282294}" dt="2025-10-21T17:10:47.416" v="62"/>
          <ac:cxnSpMkLst>
            <pc:docMk/>
            <pc:sldMk cId="4038507885" sldId="1546"/>
            <ac:cxnSpMk id="10" creationId="{D67C51C2-F469-31FF-763F-0F57229A8BA2}"/>
          </ac:cxnSpMkLst>
        </pc:cxnChg>
        <pc:cxnChg chg="add mod">
          <ac:chgData name="Samuel Oliveira" userId="S::sa482406@ucf.edu::2573af21-8266-4f75-9043-c8e127687d4b" providerId="AD" clId="Web-{8812B539-642D-D65C-B57C-F8B2CC282294}" dt="2025-10-21T17:10:52.870" v="64" actId="1076"/>
          <ac:cxnSpMkLst>
            <pc:docMk/>
            <pc:sldMk cId="4038507885" sldId="1546"/>
            <ac:cxnSpMk id="11" creationId="{27DE71BC-39DD-156A-A8B7-11F4DB4A80DA}"/>
          </ac:cxnSpMkLst>
        </pc:cxnChg>
        <pc:cxnChg chg="add mod">
          <ac:chgData name="Samuel Oliveira" userId="S::sa482406@ucf.edu::2573af21-8266-4f75-9043-c8e127687d4b" providerId="AD" clId="Web-{8812B539-642D-D65C-B57C-F8B2CC282294}" dt="2025-10-21T17:12:54.745" v="98" actId="14100"/>
          <ac:cxnSpMkLst>
            <pc:docMk/>
            <pc:sldMk cId="4038507885" sldId="1546"/>
            <ac:cxnSpMk id="12" creationId="{FF685AF6-440F-03A0-5412-197CD22968F4}"/>
          </ac:cxnSpMkLst>
        </pc:cxnChg>
        <pc:cxnChg chg="add mod">
          <ac:chgData name="Samuel Oliveira" userId="S::sa482406@ucf.edu::2573af21-8266-4f75-9043-c8e127687d4b" providerId="AD" clId="Web-{8812B539-642D-D65C-B57C-F8B2CC282294}" dt="2025-10-21T17:11:06.448" v="70" actId="14100"/>
          <ac:cxnSpMkLst>
            <pc:docMk/>
            <pc:sldMk cId="4038507885" sldId="1546"/>
            <ac:cxnSpMk id="13" creationId="{AEBFEE05-35D4-41E4-0A6D-F20B76A87091}"/>
          </ac:cxnSpMkLst>
        </pc:cxnChg>
        <pc:cxnChg chg="add mod">
          <ac:chgData name="Samuel Oliveira" userId="S::sa482406@ucf.edu::2573af21-8266-4f75-9043-c8e127687d4b" providerId="AD" clId="Web-{8812B539-642D-D65C-B57C-F8B2CC282294}" dt="2025-10-21T17:11:11.541" v="73" actId="14100"/>
          <ac:cxnSpMkLst>
            <pc:docMk/>
            <pc:sldMk cId="4038507885" sldId="1546"/>
            <ac:cxnSpMk id="14" creationId="{AE828E65-1466-8813-BEC2-88F603FF5B3A}"/>
          </ac:cxnSpMkLst>
        </pc:cxnChg>
        <pc:cxnChg chg="add mod">
          <ac:chgData name="Samuel Oliveira" userId="S::sa482406@ucf.edu::2573af21-8266-4f75-9043-c8e127687d4b" providerId="AD" clId="Web-{8812B539-642D-D65C-B57C-F8B2CC282294}" dt="2025-10-21T17:11:42.323" v="81" actId="14100"/>
          <ac:cxnSpMkLst>
            <pc:docMk/>
            <pc:sldMk cId="4038507885" sldId="1546"/>
            <ac:cxnSpMk id="15" creationId="{F61442CD-CF4B-DFDD-9496-0C02C2D676F5}"/>
          </ac:cxnSpMkLst>
        </pc:cxnChg>
        <pc:cxnChg chg="add mod">
          <ac:chgData name="Samuel Oliveira" userId="S::sa482406@ucf.edu::2573af21-8266-4f75-9043-c8e127687d4b" providerId="AD" clId="Web-{8812B539-642D-D65C-B57C-F8B2CC282294}" dt="2025-10-21T17:12:01.026" v="84" actId="14100"/>
          <ac:cxnSpMkLst>
            <pc:docMk/>
            <pc:sldMk cId="4038507885" sldId="1546"/>
            <ac:cxnSpMk id="17" creationId="{3E1501A1-F029-059F-84CB-FF5F2B9787B1}"/>
          </ac:cxnSpMkLst>
        </pc:cxnChg>
        <pc:cxnChg chg="add mod">
          <ac:chgData name="Samuel Oliveira" userId="S::sa482406@ucf.edu::2573af21-8266-4f75-9043-c8e127687d4b" providerId="AD" clId="Web-{8812B539-642D-D65C-B57C-F8B2CC282294}" dt="2025-10-21T17:12:21.901" v="91" actId="14100"/>
          <ac:cxnSpMkLst>
            <pc:docMk/>
            <pc:sldMk cId="4038507885" sldId="1546"/>
            <ac:cxnSpMk id="19" creationId="{EA3818ED-E316-4AEA-2FCD-48FA3DCD7B77}"/>
          </ac:cxnSpMkLst>
        </pc:cxnChg>
        <pc:cxnChg chg="add mod">
          <ac:chgData name="Samuel Oliveira" userId="S::sa482406@ucf.edu::2573af21-8266-4f75-9043-c8e127687d4b" providerId="AD" clId="Web-{8812B539-642D-D65C-B57C-F8B2CC282294}" dt="2025-10-21T17:12:27.698" v="94" actId="14100"/>
          <ac:cxnSpMkLst>
            <pc:docMk/>
            <pc:sldMk cId="4038507885" sldId="1546"/>
            <ac:cxnSpMk id="20" creationId="{5C02E944-4A2F-AD21-A926-0E5145EB4068}"/>
          </ac:cxnSpMkLst>
        </pc:cxnChg>
        <pc:cxnChg chg="add mod">
          <ac:chgData name="Samuel Oliveira" userId="S::sa482406@ucf.edu::2573af21-8266-4f75-9043-c8e127687d4b" providerId="AD" clId="Web-{8812B539-642D-D65C-B57C-F8B2CC282294}" dt="2025-10-21T17:12:58.276" v="99" actId="14100"/>
          <ac:cxnSpMkLst>
            <pc:docMk/>
            <pc:sldMk cId="4038507885" sldId="1546"/>
            <ac:cxnSpMk id="21" creationId="{65541F64-E317-D3D2-2B34-7385717357AF}"/>
          </ac:cxnSpMkLst>
        </pc:cxnChg>
      </pc:sldChg>
      <pc:sldChg chg="addSp modSp">
        <pc:chgData name="Samuel Oliveira" userId="S::sa482406@ucf.edu::2573af21-8266-4f75-9043-c8e127687d4b" providerId="AD" clId="Web-{8812B539-642D-D65C-B57C-F8B2CC282294}" dt="2025-10-21T17:04:01.385" v="16" actId="1076"/>
        <pc:sldMkLst>
          <pc:docMk/>
          <pc:sldMk cId="4003744677" sldId="1549"/>
        </pc:sldMkLst>
        <pc:spChg chg="add mod">
          <ac:chgData name="Samuel Oliveira" userId="S::sa482406@ucf.edu::2573af21-8266-4f75-9043-c8e127687d4b" providerId="AD" clId="Web-{8812B539-642D-D65C-B57C-F8B2CC282294}" dt="2025-10-21T17:04:01.385" v="16" actId="1076"/>
          <ac:spMkLst>
            <pc:docMk/>
            <pc:sldMk cId="4003744677" sldId="1549"/>
            <ac:spMk id="4" creationId="{AEF96820-B062-1EF4-4603-B8549B4A5F37}"/>
          </ac:spMkLst>
        </pc:spChg>
        <pc:picChg chg="mod">
          <ac:chgData name="Samuel Oliveira" userId="S::sa482406@ucf.edu::2573af21-8266-4f75-9043-c8e127687d4b" providerId="AD" clId="Web-{8812B539-642D-D65C-B57C-F8B2CC282294}" dt="2025-10-21T17:03:33.463" v="13" actId="1076"/>
          <ac:picMkLst>
            <pc:docMk/>
            <pc:sldMk cId="4003744677" sldId="1549"/>
            <ac:picMk id="2" creationId="{4CF8866E-FCB9-8344-92AA-670810098078}"/>
          </ac:picMkLst>
        </pc:picChg>
      </pc:sldChg>
    </pc:docChg>
  </pc:docChgLst>
  <pc:docChgLst>
    <pc:chgData name="Samuel Oliveira" userId="S::sa482406@ucf.edu::2573af21-8266-4f75-9043-c8e127687d4b" providerId="AD" clId="Web-{94163346-7287-7A5D-03C7-0E211B2D0F8F}"/>
    <pc:docChg chg="addSld modSld">
      <pc:chgData name="Samuel Oliveira" userId="S::sa482406@ucf.edu::2573af21-8266-4f75-9043-c8e127687d4b" providerId="AD" clId="Web-{94163346-7287-7A5D-03C7-0E211B2D0F8F}" dt="2025-10-21T22:15:58.199" v="65"/>
      <pc:docMkLst>
        <pc:docMk/>
      </pc:docMkLst>
      <pc:sldChg chg="addSp modSp">
        <pc:chgData name="Samuel Oliveira" userId="S::sa482406@ucf.edu::2573af21-8266-4f75-9043-c8e127687d4b" providerId="AD" clId="Web-{94163346-7287-7A5D-03C7-0E211B2D0F8F}" dt="2025-10-21T22:15:58.199" v="65"/>
        <pc:sldMkLst>
          <pc:docMk/>
          <pc:sldMk cId="3481408555" sldId="1558"/>
        </pc:sldMkLst>
        <pc:picChg chg="add mod">
          <ac:chgData name="Samuel Oliveira" userId="S::sa482406@ucf.edu::2573af21-8266-4f75-9043-c8e127687d4b" providerId="AD" clId="Web-{94163346-7287-7A5D-03C7-0E211B2D0F8F}" dt="2025-10-21T22:15:58.199" v="65"/>
          <ac:picMkLst>
            <pc:docMk/>
            <pc:sldMk cId="3481408555" sldId="1558"/>
            <ac:picMk id="3" creationId="{889717A4-8743-8621-C4F7-805347379723}"/>
          </ac:picMkLst>
        </pc:picChg>
      </pc:sldChg>
      <pc:sldChg chg="addSp delSp modSp mod setBg">
        <pc:chgData name="Samuel Oliveira" userId="S::sa482406@ucf.edu::2573af21-8266-4f75-9043-c8e127687d4b" providerId="AD" clId="Web-{94163346-7287-7A5D-03C7-0E211B2D0F8F}" dt="2025-10-21T20:56:14.877" v="16"/>
        <pc:sldMkLst>
          <pc:docMk/>
          <pc:sldMk cId="953539707" sldId="1560"/>
        </pc:sldMkLst>
        <pc:spChg chg="add del">
          <ac:chgData name="Samuel Oliveira" userId="S::sa482406@ucf.edu::2573af21-8266-4f75-9043-c8e127687d4b" providerId="AD" clId="Web-{94163346-7287-7A5D-03C7-0E211B2D0F8F}" dt="2025-10-21T20:56:14.877" v="16"/>
          <ac:spMkLst>
            <pc:docMk/>
            <pc:sldMk cId="953539707" sldId="1560"/>
            <ac:spMk id="7" creationId="{E6C08EBB-2C97-4884-9312-EA0A6A62A238}"/>
          </ac:spMkLst>
        </pc:spChg>
        <pc:spChg chg="add del">
          <ac:chgData name="Samuel Oliveira" userId="S::sa482406@ucf.edu::2573af21-8266-4f75-9043-c8e127687d4b" providerId="AD" clId="Web-{94163346-7287-7A5D-03C7-0E211B2D0F8F}" dt="2025-10-21T20:56:14.877" v="16"/>
          <ac:spMkLst>
            <pc:docMk/>
            <pc:sldMk cId="953539707" sldId="1560"/>
            <ac:spMk id="16" creationId="{6756FE0C-DC81-49BD-AD76-1E223B686342}"/>
          </ac:spMkLst>
        </pc:spChg>
        <pc:spChg chg="add del">
          <ac:chgData name="Samuel Oliveira" userId="S::sa482406@ucf.edu::2573af21-8266-4f75-9043-c8e127687d4b" providerId="AD" clId="Web-{94163346-7287-7A5D-03C7-0E211B2D0F8F}" dt="2025-10-21T20:56:14.877" v="16"/>
          <ac:spMkLst>
            <pc:docMk/>
            <pc:sldMk cId="953539707" sldId="1560"/>
            <ac:spMk id="18" creationId="{FEEAE74D-A8B8-4601-84C4-7F01DFF4199E}"/>
          </ac:spMkLst>
        </pc:spChg>
        <pc:spChg chg="add del">
          <ac:chgData name="Samuel Oliveira" userId="S::sa482406@ucf.edu::2573af21-8266-4f75-9043-c8e127687d4b" providerId="AD" clId="Web-{94163346-7287-7A5D-03C7-0E211B2D0F8F}" dt="2025-10-21T20:56:14.877" v="16"/>
          <ac:spMkLst>
            <pc:docMk/>
            <pc:sldMk cId="953539707" sldId="1560"/>
            <ac:spMk id="22" creationId="{4337B0AD-9A1D-4899-8791-EDEB9B5A1D7B}"/>
          </ac:spMkLst>
        </pc:spChg>
        <pc:spChg chg="add del">
          <ac:chgData name="Samuel Oliveira" userId="S::sa482406@ucf.edu::2573af21-8266-4f75-9043-c8e127687d4b" providerId="AD" clId="Web-{94163346-7287-7A5D-03C7-0E211B2D0F8F}" dt="2025-10-21T20:56:14.877" v="16"/>
          <ac:spMkLst>
            <pc:docMk/>
            <pc:sldMk cId="953539707" sldId="1560"/>
            <ac:spMk id="23" creationId="{17406E40-244E-4DD6-94A4-E73960241945}"/>
          </ac:spMkLst>
        </pc:spChg>
        <pc:spChg chg="add del">
          <ac:chgData name="Samuel Oliveira" userId="S::sa482406@ucf.edu::2573af21-8266-4f75-9043-c8e127687d4b" providerId="AD" clId="Web-{94163346-7287-7A5D-03C7-0E211B2D0F8F}" dt="2025-10-21T20:56:14.877" v="16"/>
          <ac:spMkLst>
            <pc:docMk/>
            <pc:sldMk cId="953539707" sldId="1560"/>
            <ac:spMk id="26" creationId="{89921AE2-097C-4DEE-A398-FCB910D60DDC}"/>
          </ac:spMkLst>
        </pc:spChg>
        <pc:spChg chg="add del">
          <ac:chgData name="Samuel Oliveira" userId="S::sa482406@ucf.edu::2573af21-8266-4f75-9043-c8e127687d4b" providerId="AD" clId="Web-{94163346-7287-7A5D-03C7-0E211B2D0F8F}" dt="2025-10-21T20:56:14.877" v="16"/>
          <ac:spMkLst>
            <pc:docMk/>
            <pc:sldMk cId="953539707" sldId="1560"/>
            <ac:spMk id="27" creationId="{BC03DD73-798C-403F-B9AC-BFF84A0B1FFA}"/>
          </ac:spMkLst>
        </pc:spChg>
        <pc:spChg chg="add del">
          <ac:chgData name="Samuel Oliveira" userId="S::sa482406@ucf.edu::2573af21-8266-4f75-9043-c8e127687d4b" providerId="AD" clId="Web-{94163346-7287-7A5D-03C7-0E211B2D0F8F}" dt="2025-10-21T20:56:14.877" v="16"/>
          <ac:spMkLst>
            <pc:docMk/>
            <pc:sldMk cId="953539707" sldId="1560"/>
            <ac:spMk id="32" creationId="{5AB5DD23-5ECB-4E0C-AC9B-C384785BAEC9}"/>
          </ac:spMkLst>
        </pc:spChg>
        <pc:spChg chg="add del">
          <ac:chgData name="Samuel Oliveira" userId="S::sa482406@ucf.edu::2573af21-8266-4f75-9043-c8e127687d4b" providerId="AD" clId="Web-{94163346-7287-7A5D-03C7-0E211B2D0F8F}" dt="2025-10-21T20:56:14.877" v="16"/>
          <ac:spMkLst>
            <pc:docMk/>
            <pc:sldMk cId="953539707" sldId="1560"/>
            <ac:spMk id="34" creationId="{7DA4BF21-FA96-43DB-A077-173C5F43338D}"/>
          </ac:spMkLst>
        </pc:spChg>
        <pc:spChg chg="add del">
          <ac:chgData name="Samuel Oliveira" userId="S::sa482406@ucf.edu::2573af21-8266-4f75-9043-c8e127687d4b" providerId="AD" clId="Web-{94163346-7287-7A5D-03C7-0E211B2D0F8F}" dt="2025-10-21T20:56:14.877" v="16"/>
          <ac:spMkLst>
            <pc:docMk/>
            <pc:sldMk cId="953539707" sldId="1560"/>
            <ac:spMk id="38" creationId="{3262514D-691E-4344-8751-4E80F046A0CA}"/>
          </ac:spMkLst>
        </pc:spChg>
        <pc:picChg chg="add del mod">
          <ac:chgData name="Samuel Oliveira" userId="S::sa482406@ucf.edu::2573af21-8266-4f75-9043-c8e127687d4b" providerId="AD" clId="Web-{94163346-7287-7A5D-03C7-0E211B2D0F8F}" dt="2025-10-21T20:56:13.658" v="15"/>
          <ac:picMkLst>
            <pc:docMk/>
            <pc:sldMk cId="953539707" sldId="1560"/>
            <ac:picMk id="3" creationId="{21DE9DA9-779C-D5EC-7CF3-69AC28F8AB7D}"/>
          </ac:picMkLst>
        </pc:picChg>
      </pc:sldChg>
    </pc:docChg>
  </pc:docChgLst>
  <pc:docChgLst>
    <pc:chgData name="Samuel Oliveira" userId="S::sa482406@ucf.edu::2573af21-8266-4f75-9043-c8e127687d4b" providerId="AD" clId="Web-{910D494B-F2C9-9888-7C32-F0FC05A25FA9}"/>
    <pc:docChg chg="addSld delSld modSld sldOrd">
      <pc:chgData name="Samuel Oliveira" userId="S::sa482406@ucf.edu::2573af21-8266-4f75-9043-c8e127687d4b" providerId="AD" clId="Web-{910D494B-F2C9-9888-7C32-F0FC05A25FA9}" dt="2025-10-21T18:32:43.033" v="2214" actId="20577"/>
      <pc:docMkLst>
        <pc:docMk/>
      </pc:docMkLst>
      <pc:sldChg chg="modSp">
        <pc:chgData name="Samuel Oliveira" userId="S::sa482406@ucf.edu::2573af21-8266-4f75-9043-c8e127687d4b" providerId="AD" clId="Web-{910D494B-F2C9-9888-7C32-F0FC05A25FA9}" dt="2025-10-21T18:20:02.661" v="2090"/>
        <pc:sldMkLst>
          <pc:docMk/>
          <pc:sldMk cId="3272732094" sldId="1512"/>
        </pc:sldMkLst>
        <pc:spChg chg="mod">
          <ac:chgData name="Samuel Oliveira" userId="S::sa482406@ucf.edu::2573af21-8266-4f75-9043-c8e127687d4b" providerId="AD" clId="Web-{910D494B-F2C9-9888-7C32-F0FC05A25FA9}" dt="2025-10-21T17:36:04.562" v="442" actId="20577"/>
          <ac:spMkLst>
            <pc:docMk/>
            <pc:sldMk cId="3272732094" sldId="1512"/>
            <ac:spMk id="6" creationId="{36F2EB5A-1AD7-F809-E650-840B8920DE43}"/>
          </ac:spMkLst>
        </pc:spChg>
        <pc:spChg chg="mod">
          <ac:chgData name="Samuel Oliveira" userId="S::sa482406@ucf.edu::2573af21-8266-4f75-9043-c8e127687d4b" providerId="AD" clId="Web-{910D494B-F2C9-9888-7C32-F0FC05A25FA9}" dt="2025-10-21T17:35:51.577" v="440" actId="14100"/>
          <ac:spMkLst>
            <pc:docMk/>
            <pc:sldMk cId="3272732094" sldId="1512"/>
            <ac:spMk id="9" creationId="{478C2091-CE76-FB58-01FA-47B730FF8CB0}"/>
          </ac:spMkLst>
        </pc:spChg>
        <pc:picChg chg="mod modCrop">
          <ac:chgData name="Samuel Oliveira" userId="S::sa482406@ucf.edu::2573af21-8266-4f75-9043-c8e127687d4b" providerId="AD" clId="Web-{910D494B-F2C9-9888-7C32-F0FC05A25FA9}" dt="2025-10-21T18:20:02.661" v="2090"/>
          <ac:picMkLst>
            <pc:docMk/>
            <pc:sldMk cId="3272732094" sldId="1512"/>
            <ac:picMk id="13" creationId="{1A836202-BF07-0D8C-D22B-73F87E6F86B9}"/>
          </ac:picMkLst>
        </pc:picChg>
      </pc:sldChg>
      <pc:sldChg chg="modSp">
        <pc:chgData name="Samuel Oliveira" userId="S::sa482406@ucf.edu::2573af21-8266-4f75-9043-c8e127687d4b" providerId="AD" clId="Web-{910D494B-F2C9-9888-7C32-F0FC05A25FA9}" dt="2025-10-21T18:26:56.518" v="2141"/>
        <pc:sldMkLst>
          <pc:docMk/>
          <pc:sldMk cId="3342914869" sldId="1520"/>
        </pc:sldMkLst>
        <pc:spChg chg="mod">
          <ac:chgData name="Samuel Oliveira" userId="S::sa482406@ucf.edu::2573af21-8266-4f75-9043-c8e127687d4b" providerId="AD" clId="Web-{910D494B-F2C9-9888-7C32-F0FC05A25FA9}" dt="2025-10-21T18:26:56.502" v="2139"/>
          <ac:spMkLst>
            <pc:docMk/>
            <pc:sldMk cId="3342914869" sldId="1520"/>
            <ac:spMk id="68" creationId="{430B1DCE-B169-4342-98AE-801A35BD4B15}"/>
          </ac:spMkLst>
        </pc:spChg>
        <pc:spChg chg="mod">
          <ac:chgData name="Samuel Oliveira" userId="S::sa482406@ucf.edu::2573af21-8266-4f75-9043-c8e127687d4b" providerId="AD" clId="Web-{910D494B-F2C9-9888-7C32-F0FC05A25FA9}" dt="2025-10-21T18:26:56.502" v="2140"/>
          <ac:spMkLst>
            <pc:docMk/>
            <pc:sldMk cId="3342914869" sldId="1520"/>
            <ac:spMk id="69" creationId="{BE8C4E25-E73F-4F46-B39E-E76A74D15A57}"/>
          </ac:spMkLst>
        </pc:spChg>
        <pc:spChg chg="mod">
          <ac:chgData name="Samuel Oliveira" userId="S::sa482406@ucf.edu::2573af21-8266-4f75-9043-c8e127687d4b" providerId="AD" clId="Web-{910D494B-F2C9-9888-7C32-F0FC05A25FA9}" dt="2025-10-21T18:26:56.518" v="2141"/>
          <ac:spMkLst>
            <pc:docMk/>
            <pc:sldMk cId="3342914869" sldId="1520"/>
            <ac:spMk id="70" creationId="{84F91B67-1BBB-47BC-9A99-89A3E065AE0A}"/>
          </ac:spMkLst>
        </pc:spChg>
      </pc:sldChg>
      <pc:sldChg chg="modSp">
        <pc:chgData name="Samuel Oliveira" userId="S::sa482406@ucf.edu::2573af21-8266-4f75-9043-c8e127687d4b" providerId="AD" clId="Web-{910D494B-F2C9-9888-7C32-F0FC05A25FA9}" dt="2025-10-21T18:32:43.033" v="2214" actId="20577"/>
        <pc:sldMkLst>
          <pc:docMk/>
          <pc:sldMk cId="3516832344" sldId="1526"/>
        </pc:sldMkLst>
        <pc:spChg chg="mod">
          <ac:chgData name="Samuel Oliveira" userId="S::sa482406@ucf.edu::2573af21-8266-4f75-9043-c8e127687d4b" providerId="AD" clId="Web-{910D494B-F2C9-9888-7C32-F0FC05A25FA9}" dt="2025-10-21T18:32:10.626" v="2189" actId="1076"/>
          <ac:spMkLst>
            <pc:docMk/>
            <pc:sldMk cId="3516832344" sldId="1526"/>
            <ac:spMk id="3" creationId="{9E60B546-A3C2-9374-B0C2-E79D26B38E3E}"/>
          </ac:spMkLst>
        </pc:spChg>
        <pc:spChg chg="mod">
          <ac:chgData name="Samuel Oliveira" userId="S::sa482406@ucf.edu::2573af21-8266-4f75-9043-c8e127687d4b" providerId="AD" clId="Web-{910D494B-F2C9-9888-7C32-F0FC05A25FA9}" dt="2025-10-21T18:32:43.033" v="2214" actId="20577"/>
          <ac:spMkLst>
            <pc:docMk/>
            <pc:sldMk cId="3516832344" sldId="1526"/>
            <ac:spMk id="25" creationId="{594D4CA5-E88C-BADA-431F-80473F56F92E}"/>
          </ac:spMkLst>
        </pc:spChg>
      </pc:sldChg>
      <pc:sldChg chg="addSp modSp">
        <pc:chgData name="Samuel Oliveira" userId="S::sa482406@ucf.edu::2573af21-8266-4f75-9043-c8e127687d4b" providerId="AD" clId="Web-{910D494B-F2C9-9888-7C32-F0FC05A25FA9}" dt="2025-10-21T18:26:45.814" v="2138" actId="20577"/>
        <pc:sldMkLst>
          <pc:docMk/>
          <pc:sldMk cId="3793073694" sldId="1531"/>
        </pc:sldMkLst>
        <pc:spChg chg="add mod">
          <ac:chgData name="Samuel Oliveira" userId="S::sa482406@ucf.edu::2573af21-8266-4f75-9043-c8e127687d4b" providerId="AD" clId="Web-{910D494B-F2C9-9888-7C32-F0FC05A25FA9}" dt="2025-10-21T18:26:45.814" v="2138" actId="20577"/>
          <ac:spMkLst>
            <pc:docMk/>
            <pc:sldMk cId="3793073694" sldId="1531"/>
            <ac:spMk id="2" creationId="{3FF79FFA-963C-0AE2-F1B3-17C5743A17E9}"/>
          </ac:spMkLst>
        </pc:spChg>
        <pc:spChg chg="mod">
          <ac:chgData name="Samuel Oliveira" userId="S::sa482406@ucf.edu::2573af21-8266-4f75-9043-c8e127687d4b" providerId="AD" clId="Web-{910D494B-F2C9-9888-7C32-F0FC05A25FA9}" dt="2025-10-21T18:25:49.002" v="2106" actId="20577"/>
          <ac:spMkLst>
            <pc:docMk/>
            <pc:sldMk cId="3793073694" sldId="1531"/>
            <ac:spMk id="7" creationId="{C72FAEC3-5C3F-021B-647B-2F4C113F073F}"/>
          </ac:spMkLst>
        </pc:spChg>
      </pc:sldChg>
      <pc:sldChg chg="ord">
        <pc:chgData name="Samuel Oliveira" userId="S::sa482406@ucf.edu::2573af21-8266-4f75-9043-c8e127687d4b" providerId="AD" clId="Web-{910D494B-F2C9-9888-7C32-F0FC05A25FA9}" dt="2025-10-21T18:19:41.176" v="2088"/>
        <pc:sldMkLst>
          <pc:docMk/>
          <pc:sldMk cId="1825328843" sldId="1545"/>
        </pc:sldMkLst>
      </pc:sldChg>
      <pc:sldChg chg="addSp modSp">
        <pc:chgData name="Samuel Oliveira" userId="S::sa482406@ucf.edu::2573af21-8266-4f75-9043-c8e127687d4b" providerId="AD" clId="Web-{910D494B-F2C9-9888-7C32-F0FC05A25FA9}" dt="2025-10-21T17:37:54.264" v="444" actId="20577"/>
        <pc:sldMkLst>
          <pc:docMk/>
          <pc:sldMk cId="4038507885" sldId="1546"/>
        </pc:sldMkLst>
        <pc:spChg chg="mod">
          <ac:chgData name="Samuel Oliveira" userId="S::sa482406@ucf.edu::2573af21-8266-4f75-9043-c8e127687d4b" providerId="AD" clId="Web-{910D494B-F2C9-9888-7C32-F0FC05A25FA9}" dt="2025-10-21T17:37:54.264" v="444" actId="20577"/>
          <ac:spMkLst>
            <pc:docMk/>
            <pc:sldMk cId="4038507885" sldId="1546"/>
            <ac:spMk id="2" creationId="{87FE0208-47B7-40A3-7066-4273376C00A0}"/>
          </ac:spMkLst>
        </pc:spChg>
        <pc:spChg chg="mod">
          <ac:chgData name="Samuel Oliveira" userId="S::sa482406@ucf.edu::2573af21-8266-4f75-9043-c8e127687d4b" providerId="AD" clId="Web-{910D494B-F2C9-9888-7C32-F0FC05A25FA9}" dt="2025-10-21T17:32:46.641" v="351" actId="20577"/>
          <ac:spMkLst>
            <pc:docMk/>
            <pc:sldMk cId="4038507885" sldId="1546"/>
            <ac:spMk id="5" creationId="{934F3AEA-5E18-CD72-A84C-D97332133889}"/>
          </ac:spMkLst>
        </pc:spChg>
        <pc:cxnChg chg="add">
          <ac:chgData name="Samuel Oliveira" userId="S::sa482406@ucf.edu::2573af21-8266-4f75-9043-c8e127687d4b" providerId="AD" clId="Web-{910D494B-F2C9-9888-7C32-F0FC05A25FA9}" dt="2025-10-21T17:32:53.031" v="352"/>
          <ac:cxnSpMkLst>
            <pc:docMk/>
            <pc:sldMk cId="4038507885" sldId="1546"/>
            <ac:cxnSpMk id="3" creationId="{5C02E944-4A2F-AD21-A926-0E5145EB4068}"/>
          </ac:cxnSpMkLst>
        </pc:cxnChg>
      </pc:sldChg>
      <pc:sldChg chg="ord">
        <pc:chgData name="Samuel Oliveira" userId="S::sa482406@ucf.edu::2573af21-8266-4f75-9043-c8e127687d4b" providerId="AD" clId="Web-{910D494B-F2C9-9888-7C32-F0FC05A25FA9}" dt="2025-10-21T17:38:59.249" v="445"/>
        <pc:sldMkLst>
          <pc:docMk/>
          <pc:sldMk cId="808800193" sldId="1548"/>
        </pc:sldMkLst>
      </pc:sldChg>
      <pc:sldChg chg="addSp delSp modSp add replId">
        <pc:chgData name="Samuel Oliveira" userId="S::sa482406@ucf.edu::2573af21-8266-4f75-9043-c8e127687d4b" providerId="AD" clId="Web-{910D494B-F2C9-9888-7C32-F0FC05A25FA9}" dt="2025-10-21T17:54:06.152" v="872" actId="1076"/>
        <pc:sldMkLst>
          <pc:docMk/>
          <pc:sldMk cId="161078323" sldId="1550"/>
        </pc:sldMkLst>
        <pc:spChg chg="mod">
          <ac:chgData name="Samuel Oliveira" userId="S::sa482406@ucf.edu::2573af21-8266-4f75-9043-c8e127687d4b" providerId="AD" clId="Web-{910D494B-F2C9-9888-7C32-F0FC05A25FA9}" dt="2025-10-21T17:40:52.748" v="452" actId="20577"/>
          <ac:spMkLst>
            <pc:docMk/>
            <pc:sldMk cId="161078323" sldId="1550"/>
            <ac:spMk id="2" creationId="{04339D7D-0DB1-42A4-6D9B-C0DE93E32769}"/>
          </ac:spMkLst>
        </pc:spChg>
        <pc:spChg chg="mod">
          <ac:chgData name="Samuel Oliveira" userId="S::sa482406@ucf.edu::2573af21-8266-4f75-9043-c8e127687d4b" providerId="AD" clId="Web-{910D494B-F2C9-9888-7C32-F0FC05A25FA9}" dt="2025-10-21T17:53:49.527" v="869" actId="20577"/>
          <ac:spMkLst>
            <pc:docMk/>
            <pc:sldMk cId="161078323" sldId="1550"/>
            <ac:spMk id="5" creationId="{68E8B2B1-4F83-D6B8-71A9-70AA46ECCD15}"/>
          </ac:spMkLst>
        </pc:spChg>
        <pc:picChg chg="add mod">
          <ac:chgData name="Samuel Oliveira" userId="S::sa482406@ucf.edu::2573af21-8266-4f75-9043-c8e127687d4b" providerId="AD" clId="Web-{910D494B-F2C9-9888-7C32-F0FC05A25FA9}" dt="2025-10-21T17:54:02.277" v="871" actId="1076"/>
          <ac:picMkLst>
            <pc:docMk/>
            <pc:sldMk cId="161078323" sldId="1550"/>
            <ac:picMk id="4" creationId="{7818D1F5-5CCA-2DD0-3A41-BB627538B43F}"/>
          </ac:picMkLst>
        </pc:picChg>
      </pc:sldChg>
      <pc:sldChg chg="addSp delSp modSp add replId">
        <pc:chgData name="Samuel Oliveira" userId="S::sa482406@ucf.edu::2573af21-8266-4f75-9043-c8e127687d4b" providerId="AD" clId="Web-{910D494B-F2C9-9888-7C32-F0FC05A25FA9}" dt="2025-10-21T18:02:39.931" v="1362" actId="20577"/>
        <pc:sldMkLst>
          <pc:docMk/>
          <pc:sldMk cId="2377812006" sldId="1551"/>
        </pc:sldMkLst>
        <pc:spChg chg="mod">
          <ac:chgData name="Samuel Oliveira" userId="S::sa482406@ucf.edu::2573af21-8266-4f75-9043-c8e127687d4b" providerId="AD" clId="Web-{910D494B-F2C9-9888-7C32-F0FC05A25FA9}" dt="2025-10-21T17:55:27.870" v="877" actId="20577"/>
          <ac:spMkLst>
            <pc:docMk/>
            <pc:sldMk cId="2377812006" sldId="1551"/>
            <ac:spMk id="2" creationId="{EFDA693C-CF13-8B5C-27F8-770DC73E743F}"/>
          </ac:spMkLst>
        </pc:spChg>
        <pc:spChg chg="mod">
          <ac:chgData name="Samuel Oliveira" userId="S::sa482406@ucf.edu::2573af21-8266-4f75-9043-c8e127687d4b" providerId="AD" clId="Web-{910D494B-F2C9-9888-7C32-F0FC05A25FA9}" dt="2025-10-21T18:02:39.931" v="1362" actId="20577"/>
          <ac:spMkLst>
            <pc:docMk/>
            <pc:sldMk cId="2377812006" sldId="1551"/>
            <ac:spMk id="5" creationId="{BB0E325E-F159-E0D9-1088-9AE228D5863B}"/>
          </ac:spMkLst>
        </pc:spChg>
        <pc:spChg chg="mod">
          <ac:chgData name="Samuel Oliveira" userId="S::sa482406@ucf.edu::2573af21-8266-4f75-9043-c8e127687d4b" providerId="AD" clId="Web-{910D494B-F2C9-9888-7C32-F0FC05A25FA9}" dt="2025-10-21T17:56:03.214" v="885" actId="1076"/>
          <ac:spMkLst>
            <pc:docMk/>
            <pc:sldMk cId="2377812006" sldId="1551"/>
            <ac:spMk id="9" creationId="{38BBB332-A84D-A037-DDA2-31D4ED4B6DCB}"/>
          </ac:spMkLst>
        </pc:spChg>
        <pc:picChg chg="add mod">
          <ac:chgData name="Samuel Oliveira" userId="S::sa482406@ucf.edu::2573af21-8266-4f75-9043-c8e127687d4b" providerId="AD" clId="Web-{910D494B-F2C9-9888-7C32-F0FC05A25FA9}" dt="2025-10-21T17:55:52.183" v="884"/>
          <ac:picMkLst>
            <pc:docMk/>
            <pc:sldMk cId="2377812006" sldId="1551"/>
            <ac:picMk id="3" creationId="{AE62F1BC-55E7-A4C8-752A-47BDEE3E2C80}"/>
          </ac:picMkLst>
        </pc:picChg>
      </pc:sldChg>
      <pc:sldChg chg="addSp delSp modSp add ord replId">
        <pc:chgData name="Samuel Oliveira" userId="S::sa482406@ucf.edu::2573af21-8266-4f75-9043-c8e127687d4b" providerId="AD" clId="Web-{910D494B-F2C9-9888-7C32-F0FC05A25FA9}" dt="2025-10-21T18:10:49.038" v="1736" actId="20577"/>
        <pc:sldMkLst>
          <pc:docMk/>
          <pc:sldMk cId="1116322549" sldId="1553"/>
        </pc:sldMkLst>
        <pc:spChg chg="mod">
          <ac:chgData name="Samuel Oliveira" userId="S::sa482406@ucf.edu::2573af21-8266-4f75-9043-c8e127687d4b" providerId="AD" clId="Web-{910D494B-F2C9-9888-7C32-F0FC05A25FA9}" dt="2025-10-21T18:05:13.211" v="1390" actId="20577"/>
          <ac:spMkLst>
            <pc:docMk/>
            <pc:sldMk cId="1116322549" sldId="1553"/>
            <ac:spMk id="2" creationId="{423425BB-BA54-905F-488A-45499DB10E0D}"/>
          </ac:spMkLst>
        </pc:spChg>
        <pc:spChg chg="add del mod">
          <ac:chgData name="Samuel Oliveira" userId="S::sa482406@ucf.edu::2573af21-8266-4f75-9043-c8e127687d4b" providerId="AD" clId="Web-{910D494B-F2C9-9888-7C32-F0FC05A25FA9}" dt="2025-10-21T18:10:49.038" v="1736" actId="20577"/>
          <ac:spMkLst>
            <pc:docMk/>
            <pc:sldMk cId="1116322549" sldId="1553"/>
            <ac:spMk id="5" creationId="{8E3B8D3B-3FE7-9D13-2CF6-4FA0C76E39A3}"/>
          </ac:spMkLst>
        </pc:spChg>
        <pc:picChg chg="add mod">
          <ac:chgData name="Samuel Oliveira" userId="S::sa482406@ucf.edu::2573af21-8266-4f75-9043-c8e127687d4b" providerId="AD" clId="Web-{910D494B-F2C9-9888-7C32-F0FC05A25FA9}" dt="2025-10-21T18:04:51.321" v="1389" actId="1076"/>
          <ac:picMkLst>
            <pc:docMk/>
            <pc:sldMk cId="1116322549" sldId="1553"/>
            <ac:picMk id="3" creationId="{D1C6D066-8A82-811B-3D14-A35DCBE8A5F3}"/>
          </ac:picMkLst>
        </pc:picChg>
      </pc:sldChg>
      <pc:sldChg chg="addSp delSp modSp add replId">
        <pc:chgData name="Samuel Oliveira" userId="S::sa482406@ucf.edu::2573af21-8266-4f75-9043-c8e127687d4b" providerId="AD" clId="Web-{910D494B-F2C9-9888-7C32-F0FC05A25FA9}" dt="2025-10-21T18:17:29.866" v="2087" actId="20577"/>
        <pc:sldMkLst>
          <pc:docMk/>
          <pc:sldMk cId="1367187762" sldId="1554"/>
        </pc:sldMkLst>
        <pc:spChg chg="mod">
          <ac:chgData name="Samuel Oliveira" userId="S::sa482406@ucf.edu::2573af21-8266-4f75-9043-c8e127687d4b" providerId="AD" clId="Web-{910D494B-F2C9-9888-7C32-F0FC05A25FA9}" dt="2025-10-21T18:12:21.648" v="1746" actId="20577"/>
          <ac:spMkLst>
            <pc:docMk/>
            <pc:sldMk cId="1367187762" sldId="1554"/>
            <ac:spMk id="2" creationId="{E255C9E3-5FA3-8E65-99F2-41AE4DE2657F}"/>
          </ac:spMkLst>
        </pc:spChg>
        <pc:spChg chg="mod">
          <ac:chgData name="Samuel Oliveira" userId="S::sa482406@ucf.edu::2573af21-8266-4f75-9043-c8e127687d4b" providerId="AD" clId="Web-{910D494B-F2C9-9888-7C32-F0FC05A25FA9}" dt="2025-10-21T18:17:29.866" v="2087" actId="20577"/>
          <ac:spMkLst>
            <pc:docMk/>
            <pc:sldMk cId="1367187762" sldId="1554"/>
            <ac:spMk id="5" creationId="{07D94683-B759-FBF9-5AC0-E3ABFD01DF33}"/>
          </ac:spMkLst>
        </pc:spChg>
        <pc:picChg chg="add mod">
          <ac:chgData name="Samuel Oliveira" userId="S::sa482406@ucf.edu::2573af21-8266-4f75-9043-c8e127687d4b" providerId="AD" clId="Web-{910D494B-F2C9-9888-7C32-F0FC05A25FA9}" dt="2025-10-21T18:12:10.210" v="1743"/>
          <ac:picMkLst>
            <pc:docMk/>
            <pc:sldMk cId="1367187762" sldId="1554"/>
            <ac:picMk id="4" creationId="{4D2CD91E-53C3-3F66-4B5F-D58D1E26F044}"/>
          </ac:picMkLst>
        </pc:picChg>
      </pc:sldChg>
    </pc:docChg>
  </pc:docChgLst>
  <pc:docChgLst>
    <pc:chgData name="Samuel Oliveira" userId="S::sa482406@ucf.edu::2573af21-8266-4f75-9043-c8e127687d4b" providerId="AD" clId="Web-{BD5033F9-021C-FBE6-859E-7CB06074FC80}"/>
    <pc:docChg chg="addSld modSld">
      <pc:chgData name="Samuel Oliveira" userId="S::sa482406@ucf.edu::2573af21-8266-4f75-9043-c8e127687d4b" providerId="AD" clId="Web-{BD5033F9-021C-FBE6-859E-7CB06074FC80}" dt="2025-10-21T23:50:53.261" v="63" actId="20577"/>
      <pc:docMkLst>
        <pc:docMk/>
      </pc:docMkLst>
      <pc:sldChg chg="modSp add replId">
        <pc:chgData name="Samuel Oliveira" userId="S::sa482406@ucf.edu::2573af21-8266-4f75-9043-c8e127687d4b" providerId="AD" clId="Web-{BD5033F9-021C-FBE6-859E-7CB06074FC80}" dt="2025-10-21T23:50:53.261" v="63" actId="20577"/>
        <pc:sldMkLst>
          <pc:docMk/>
          <pc:sldMk cId="1001405019" sldId="1564"/>
        </pc:sldMkLst>
        <pc:spChg chg="mod">
          <ac:chgData name="Samuel Oliveira" userId="S::sa482406@ucf.edu::2573af21-8266-4f75-9043-c8e127687d4b" providerId="AD" clId="Web-{BD5033F9-021C-FBE6-859E-7CB06074FC80}" dt="2025-10-21T23:50:53.261" v="63" actId="20577"/>
          <ac:spMkLst>
            <pc:docMk/>
            <pc:sldMk cId="1001405019" sldId="1564"/>
            <ac:spMk id="6" creationId="{3B190D01-1D29-06AB-C410-F4568144A038}"/>
          </ac:spMkLst>
        </pc:spChg>
        <pc:spChg chg="mod">
          <ac:chgData name="Samuel Oliveira" userId="S::sa482406@ucf.edu::2573af21-8266-4f75-9043-c8e127687d4b" providerId="AD" clId="Web-{BD5033F9-021C-FBE6-859E-7CB06074FC80}" dt="2025-10-21T23:47:34.809" v="9" actId="20577"/>
          <ac:spMkLst>
            <pc:docMk/>
            <pc:sldMk cId="1001405019" sldId="1564"/>
            <ac:spMk id="9" creationId="{F430A6A7-93E2-4087-4FD3-30029C3D1A97}"/>
          </ac:spMkLst>
        </pc:spChg>
      </pc:sldChg>
    </pc:docChg>
  </pc:docChgLst>
  <pc:docChgLst>
    <pc:chgData name="Samuel Oliveira" userId="S::sa482406@ucf.edu::2573af21-8266-4f75-9043-c8e127687d4b" providerId="AD" clId="Web-{3679AE6B-F295-354A-5888-4B588706F1CA}"/>
    <pc:docChg chg="modSld">
      <pc:chgData name="Samuel Oliveira" userId="S::sa482406@ucf.edu::2573af21-8266-4f75-9043-c8e127687d4b" providerId="AD" clId="Web-{3679AE6B-F295-354A-5888-4B588706F1CA}" dt="2025-10-22T13:00:08.156" v="8" actId="20577"/>
      <pc:docMkLst>
        <pc:docMk/>
      </pc:docMkLst>
      <pc:sldChg chg="modSp">
        <pc:chgData name="Samuel Oliveira" userId="S::sa482406@ucf.edu::2573af21-8266-4f75-9043-c8e127687d4b" providerId="AD" clId="Web-{3679AE6B-F295-354A-5888-4B588706F1CA}" dt="2025-10-22T13:00:08.156" v="8" actId="20577"/>
        <pc:sldMkLst>
          <pc:docMk/>
          <pc:sldMk cId="3516832344" sldId="1526"/>
        </pc:sldMkLst>
        <pc:spChg chg="mod">
          <ac:chgData name="Samuel Oliveira" userId="S::sa482406@ucf.edu::2573af21-8266-4f75-9043-c8e127687d4b" providerId="AD" clId="Web-{3679AE6B-F295-354A-5888-4B588706F1CA}" dt="2025-10-22T13:00:08.156" v="8" actId="20577"/>
          <ac:spMkLst>
            <pc:docMk/>
            <pc:sldMk cId="3516832344" sldId="1526"/>
            <ac:spMk id="3" creationId="{9E60B546-A3C2-9374-B0C2-E79D26B38E3E}"/>
          </ac:spMkLst>
        </pc:spChg>
      </pc:sldChg>
      <pc:sldChg chg="modSp">
        <pc:chgData name="Samuel Oliveira" userId="S::sa482406@ucf.edu::2573af21-8266-4f75-9043-c8e127687d4b" providerId="AD" clId="Web-{3679AE6B-F295-354A-5888-4B588706F1CA}" dt="2025-10-22T12:40:17.172" v="6" actId="20577"/>
        <pc:sldMkLst>
          <pc:docMk/>
          <pc:sldMk cId="1825328843" sldId="1545"/>
        </pc:sldMkLst>
        <pc:spChg chg="mod">
          <ac:chgData name="Samuel Oliveira" userId="S::sa482406@ucf.edu::2573af21-8266-4f75-9043-c8e127687d4b" providerId="AD" clId="Web-{3679AE6B-F295-354A-5888-4B588706F1CA}" dt="2025-10-22T12:40:17.172" v="6" actId="20577"/>
          <ac:spMkLst>
            <pc:docMk/>
            <pc:sldMk cId="1825328843" sldId="1545"/>
            <ac:spMk id="5" creationId="{427B9E05-6629-C74B-94BC-79FC39206A5B}"/>
          </ac:spMkLst>
        </pc:spChg>
      </pc:sldChg>
    </pc:docChg>
  </pc:docChgLst>
  <pc:docChgLst>
    <pc:chgData name="Samuel Oliveira" userId="S::sa482406@ucf.edu::2573af21-8266-4f75-9043-c8e127687d4b" providerId="AD" clId="Web-{5306D144-D5B9-7E52-AEC0-EF717243A17B}"/>
    <pc:docChg chg="addSld modSld">
      <pc:chgData name="Samuel Oliveira" userId="S::sa482406@ucf.edu::2573af21-8266-4f75-9043-c8e127687d4b" providerId="AD" clId="Web-{5306D144-D5B9-7E52-AEC0-EF717243A17B}" dt="2025-10-21T17:01:56.855" v="115"/>
      <pc:docMkLst>
        <pc:docMk/>
      </pc:docMkLst>
      <pc:sldChg chg="modSp">
        <pc:chgData name="Samuel Oliveira" userId="S::sa482406@ucf.edu::2573af21-8266-4f75-9043-c8e127687d4b" providerId="AD" clId="Web-{5306D144-D5B9-7E52-AEC0-EF717243A17B}" dt="2025-10-21T16:46:10.314" v="1" actId="20577"/>
        <pc:sldMkLst>
          <pc:docMk/>
          <pc:sldMk cId="1607968513" sldId="1544"/>
        </pc:sldMkLst>
        <pc:spChg chg="mod">
          <ac:chgData name="Samuel Oliveira" userId="S::sa482406@ucf.edu::2573af21-8266-4f75-9043-c8e127687d4b" providerId="AD" clId="Web-{5306D144-D5B9-7E52-AEC0-EF717243A17B}" dt="2025-10-21T16:46:09.080" v="0" actId="20577"/>
          <ac:spMkLst>
            <pc:docMk/>
            <pc:sldMk cId="1607968513" sldId="1544"/>
            <ac:spMk id="9" creationId="{D1411395-D193-1877-A50F-5CB90C7C105B}"/>
          </ac:spMkLst>
        </pc:spChg>
        <pc:spChg chg="mod">
          <ac:chgData name="Samuel Oliveira" userId="S::sa482406@ucf.edu::2573af21-8266-4f75-9043-c8e127687d4b" providerId="AD" clId="Web-{5306D144-D5B9-7E52-AEC0-EF717243A17B}" dt="2025-10-21T16:46:10.314" v="1" actId="20577"/>
          <ac:spMkLst>
            <pc:docMk/>
            <pc:sldMk cId="1607968513" sldId="1544"/>
            <ac:spMk id="10" creationId="{AC02BB6E-25A0-7C3A-6FB8-A2708ABCAA10}"/>
          </ac:spMkLst>
        </pc:spChg>
      </pc:sldChg>
      <pc:sldChg chg="addSp delSp modSp">
        <pc:chgData name="Samuel Oliveira" userId="S::sa482406@ucf.edu::2573af21-8266-4f75-9043-c8e127687d4b" providerId="AD" clId="Web-{5306D144-D5B9-7E52-AEC0-EF717243A17B}" dt="2025-10-21T16:50:56.020" v="105" actId="20577"/>
        <pc:sldMkLst>
          <pc:docMk/>
          <pc:sldMk cId="4036711567" sldId="1547"/>
        </pc:sldMkLst>
        <pc:spChg chg="mod">
          <ac:chgData name="Samuel Oliveira" userId="S::sa482406@ucf.edu::2573af21-8266-4f75-9043-c8e127687d4b" providerId="AD" clId="Web-{5306D144-D5B9-7E52-AEC0-EF717243A17B}" dt="2025-10-21T16:46:17.158" v="5" actId="20577"/>
          <ac:spMkLst>
            <pc:docMk/>
            <pc:sldMk cId="4036711567" sldId="1547"/>
            <ac:spMk id="5" creationId="{E058FD57-1CC1-1770-32EC-23C504880B40}"/>
          </ac:spMkLst>
        </pc:spChg>
        <pc:spChg chg="add mod">
          <ac:chgData name="Samuel Oliveira" userId="S::sa482406@ucf.edu::2573af21-8266-4f75-9043-c8e127687d4b" providerId="AD" clId="Web-{5306D144-D5B9-7E52-AEC0-EF717243A17B}" dt="2025-10-21T16:46:58.377" v="26" actId="20577"/>
          <ac:spMkLst>
            <pc:docMk/>
            <pc:sldMk cId="4036711567" sldId="1547"/>
            <ac:spMk id="9" creationId="{9D7B78EC-7EE6-BF02-0FBF-E1B5061BB90C}"/>
          </ac:spMkLst>
        </pc:spChg>
        <pc:spChg chg="mod">
          <ac:chgData name="Samuel Oliveira" userId="S::sa482406@ucf.edu::2573af21-8266-4f75-9043-c8e127687d4b" providerId="AD" clId="Web-{5306D144-D5B9-7E52-AEC0-EF717243A17B}" dt="2025-10-21T16:46:14.064" v="2" actId="20577"/>
          <ac:spMkLst>
            <pc:docMk/>
            <pc:sldMk cId="4036711567" sldId="1547"/>
            <ac:spMk id="10" creationId="{C9E83E58-9274-0067-16C7-40261ED5AB68}"/>
          </ac:spMkLst>
        </pc:spChg>
        <pc:spChg chg="add mod">
          <ac:chgData name="Samuel Oliveira" userId="S::sa482406@ucf.edu::2573af21-8266-4f75-9043-c8e127687d4b" providerId="AD" clId="Web-{5306D144-D5B9-7E52-AEC0-EF717243A17B}" dt="2025-10-21T16:47:21.331" v="41" actId="1076"/>
          <ac:spMkLst>
            <pc:docMk/>
            <pc:sldMk cId="4036711567" sldId="1547"/>
            <ac:spMk id="11" creationId="{35F6C8F4-6E43-159E-F0FA-563F95F1082B}"/>
          </ac:spMkLst>
        </pc:spChg>
        <pc:spChg chg="mod">
          <ac:chgData name="Samuel Oliveira" userId="S::sa482406@ucf.edu::2573af21-8266-4f75-9043-c8e127687d4b" providerId="AD" clId="Web-{5306D144-D5B9-7E52-AEC0-EF717243A17B}" dt="2025-10-21T16:46:14.721" v="3" actId="20577"/>
          <ac:spMkLst>
            <pc:docMk/>
            <pc:sldMk cId="4036711567" sldId="1547"/>
            <ac:spMk id="12" creationId="{ABE0502F-7D97-E302-FAB5-B3EF388C21C8}"/>
          </ac:spMkLst>
        </pc:spChg>
        <pc:spChg chg="mod">
          <ac:chgData name="Samuel Oliveira" userId="S::sa482406@ucf.edu::2573af21-8266-4f75-9043-c8e127687d4b" providerId="AD" clId="Web-{5306D144-D5B9-7E52-AEC0-EF717243A17B}" dt="2025-10-21T16:46:26.268" v="11" actId="20577"/>
          <ac:spMkLst>
            <pc:docMk/>
            <pc:sldMk cId="4036711567" sldId="1547"/>
            <ac:spMk id="13" creationId="{5A84C163-64FE-C076-2FC3-B66CAD8F6BCE}"/>
          </ac:spMkLst>
        </pc:spChg>
        <pc:spChg chg="mod">
          <ac:chgData name="Samuel Oliveira" userId="S::sa482406@ucf.edu::2573af21-8266-4f75-9043-c8e127687d4b" providerId="AD" clId="Web-{5306D144-D5B9-7E52-AEC0-EF717243A17B}" dt="2025-10-21T16:46:25.768" v="10" actId="20577"/>
          <ac:spMkLst>
            <pc:docMk/>
            <pc:sldMk cId="4036711567" sldId="1547"/>
            <ac:spMk id="25" creationId="{F704AA53-607E-CB90-FC70-325D1C266AB0}"/>
          </ac:spMkLst>
        </pc:spChg>
        <pc:spChg chg="mod">
          <ac:chgData name="Samuel Oliveira" userId="S::sa482406@ucf.edu::2573af21-8266-4f75-9043-c8e127687d4b" providerId="AD" clId="Web-{5306D144-D5B9-7E52-AEC0-EF717243A17B}" dt="2025-10-21T16:46:27.455" v="12" actId="20577"/>
          <ac:spMkLst>
            <pc:docMk/>
            <pc:sldMk cId="4036711567" sldId="1547"/>
            <ac:spMk id="26" creationId="{103C747D-4C51-D365-99CB-6B8258D42CE3}"/>
          </ac:spMkLst>
        </pc:spChg>
        <pc:spChg chg="mod">
          <ac:chgData name="Samuel Oliveira" userId="S::sa482406@ucf.edu::2573af21-8266-4f75-9043-c8e127687d4b" providerId="AD" clId="Web-{5306D144-D5B9-7E52-AEC0-EF717243A17B}" dt="2025-10-21T16:46:22.861" v="9" actId="20577"/>
          <ac:spMkLst>
            <pc:docMk/>
            <pc:sldMk cId="4036711567" sldId="1547"/>
            <ac:spMk id="27" creationId="{5E8603B5-4DED-034D-0866-2BF65938BB40}"/>
          </ac:spMkLst>
        </pc:spChg>
        <pc:spChg chg="mod">
          <ac:chgData name="Samuel Oliveira" userId="S::sa482406@ucf.edu::2573af21-8266-4f75-9043-c8e127687d4b" providerId="AD" clId="Web-{5306D144-D5B9-7E52-AEC0-EF717243A17B}" dt="2025-10-21T16:46:29.518" v="14" actId="20577"/>
          <ac:spMkLst>
            <pc:docMk/>
            <pc:sldMk cId="4036711567" sldId="1547"/>
            <ac:spMk id="28" creationId="{4127EFFD-BDA8-4249-A93C-96C349F3CEA1}"/>
          </ac:spMkLst>
        </pc:spChg>
        <pc:spChg chg="mod">
          <ac:chgData name="Samuel Oliveira" userId="S::sa482406@ucf.edu::2573af21-8266-4f75-9043-c8e127687d4b" providerId="AD" clId="Web-{5306D144-D5B9-7E52-AEC0-EF717243A17B}" dt="2025-10-21T16:46:31.018" v="16" actId="20577"/>
          <ac:spMkLst>
            <pc:docMk/>
            <pc:sldMk cId="4036711567" sldId="1547"/>
            <ac:spMk id="29" creationId="{FB6719F5-FD74-8A91-C691-1E6DA6049B2C}"/>
          </ac:spMkLst>
        </pc:spChg>
        <pc:spChg chg="mod">
          <ac:chgData name="Samuel Oliveira" userId="S::sa482406@ucf.edu::2573af21-8266-4f75-9043-c8e127687d4b" providerId="AD" clId="Web-{5306D144-D5B9-7E52-AEC0-EF717243A17B}" dt="2025-10-21T16:46:30.533" v="15" actId="20577"/>
          <ac:spMkLst>
            <pc:docMk/>
            <pc:sldMk cId="4036711567" sldId="1547"/>
            <ac:spMk id="30" creationId="{1E789EE0-8C6E-6995-C9CF-31AECD66424E}"/>
          </ac:spMkLst>
        </pc:spChg>
        <pc:spChg chg="mod">
          <ac:chgData name="Samuel Oliveira" userId="S::sa482406@ucf.edu::2573af21-8266-4f75-9043-c8e127687d4b" providerId="AD" clId="Web-{5306D144-D5B9-7E52-AEC0-EF717243A17B}" dt="2025-10-21T16:46:22.377" v="8" actId="20577"/>
          <ac:spMkLst>
            <pc:docMk/>
            <pc:sldMk cId="4036711567" sldId="1547"/>
            <ac:spMk id="31" creationId="{22D48D24-26CC-DC07-57EE-73CAED2202F6}"/>
          </ac:spMkLst>
        </pc:spChg>
        <pc:spChg chg="mod">
          <ac:chgData name="Samuel Oliveira" userId="S::sa482406@ucf.edu::2573af21-8266-4f75-9043-c8e127687d4b" providerId="AD" clId="Web-{5306D144-D5B9-7E52-AEC0-EF717243A17B}" dt="2025-10-21T16:49:44.145" v="71" actId="1076"/>
          <ac:spMkLst>
            <pc:docMk/>
            <pc:sldMk cId="4036711567" sldId="1547"/>
            <ac:spMk id="32" creationId="{A723FBFF-A0DE-37EA-95D9-FE085E13A81B}"/>
          </ac:spMkLst>
        </pc:spChg>
        <pc:spChg chg="mod">
          <ac:chgData name="Samuel Oliveira" userId="S::sa482406@ucf.edu::2573af21-8266-4f75-9043-c8e127687d4b" providerId="AD" clId="Web-{5306D144-D5B9-7E52-AEC0-EF717243A17B}" dt="2025-10-21T16:46:20.018" v="7" actId="20577"/>
          <ac:spMkLst>
            <pc:docMk/>
            <pc:sldMk cId="4036711567" sldId="1547"/>
            <ac:spMk id="33" creationId="{628A5DC3-2650-5F84-337D-CDC4A798ECCF}"/>
          </ac:spMkLst>
        </pc:spChg>
        <pc:spChg chg="mod">
          <ac:chgData name="Samuel Oliveira" userId="S::sa482406@ucf.edu::2573af21-8266-4f75-9043-c8e127687d4b" providerId="AD" clId="Web-{5306D144-D5B9-7E52-AEC0-EF717243A17B}" dt="2025-10-21T16:46:16.236" v="4" actId="20577"/>
          <ac:spMkLst>
            <pc:docMk/>
            <pc:sldMk cId="4036711567" sldId="1547"/>
            <ac:spMk id="34" creationId="{15B95DA5-49CC-2021-A3A7-5CDCA1B6EB80}"/>
          </ac:spMkLst>
        </pc:spChg>
        <pc:spChg chg="add mod">
          <ac:chgData name="Samuel Oliveira" userId="S::sa482406@ucf.edu::2573af21-8266-4f75-9043-c8e127687d4b" providerId="AD" clId="Web-{5306D144-D5B9-7E52-AEC0-EF717243A17B}" dt="2025-10-21T16:48:04.253" v="48" actId="1076"/>
          <ac:spMkLst>
            <pc:docMk/>
            <pc:sldMk cId="4036711567" sldId="1547"/>
            <ac:spMk id="35" creationId="{C0B728D1-4D1F-5AB0-1D1E-BC137ED634C0}"/>
          </ac:spMkLst>
        </pc:spChg>
        <pc:spChg chg="add mod">
          <ac:chgData name="Samuel Oliveira" userId="S::sa482406@ucf.edu::2573af21-8266-4f75-9043-c8e127687d4b" providerId="AD" clId="Web-{5306D144-D5B9-7E52-AEC0-EF717243A17B}" dt="2025-10-21T16:48:32.535" v="60" actId="1076"/>
          <ac:spMkLst>
            <pc:docMk/>
            <pc:sldMk cId="4036711567" sldId="1547"/>
            <ac:spMk id="36" creationId="{2D9F7A54-DD93-BA8F-2C36-C899A4F22B22}"/>
          </ac:spMkLst>
        </pc:spChg>
        <pc:spChg chg="add mod">
          <ac:chgData name="Samuel Oliveira" userId="S::sa482406@ucf.edu::2573af21-8266-4f75-9043-c8e127687d4b" providerId="AD" clId="Web-{5306D144-D5B9-7E52-AEC0-EF717243A17B}" dt="2025-10-21T16:48:59.379" v="66" actId="1076"/>
          <ac:spMkLst>
            <pc:docMk/>
            <pc:sldMk cId="4036711567" sldId="1547"/>
            <ac:spMk id="37" creationId="{F2E3656C-A085-4AC3-4B11-DBD5FB8F32FC}"/>
          </ac:spMkLst>
        </pc:spChg>
        <pc:spChg chg="add mod">
          <ac:chgData name="Samuel Oliveira" userId="S::sa482406@ucf.edu::2573af21-8266-4f75-9043-c8e127687d4b" providerId="AD" clId="Web-{5306D144-D5B9-7E52-AEC0-EF717243A17B}" dt="2025-10-21T16:49:08.176" v="70" actId="20577"/>
          <ac:spMkLst>
            <pc:docMk/>
            <pc:sldMk cId="4036711567" sldId="1547"/>
            <ac:spMk id="39" creationId="{EA40ABB4-2613-020E-2D03-C42B48E3A406}"/>
          </ac:spMkLst>
        </pc:spChg>
        <pc:spChg chg="add mod">
          <ac:chgData name="Samuel Oliveira" userId="S::sa482406@ucf.edu::2573af21-8266-4f75-9043-c8e127687d4b" providerId="AD" clId="Web-{5306D144-D5B9-7E52-AEC0-EF717243A17B}" dt="2025-10-21T16:50:01.207" v="90" actId="20577"/>
          <ac:spMkLst>
            <pc:docMk/>
            <pc:sldMk cId="4036711567" sldId="1547"/>
            <ac:spMk id="40" creationId="{BE0FA371-DB8D-0D68-8A19-38FA554CA6F3}"/>
          </ac:spMkLst>
        </pc:spChg>
        <pc:spChg chg="add mod">
          <ac:chgData name="Samuel Oliveira" userId="S::sa482406@ucf.edu::2573af21-8266-4f75-9043-c8e127687d4b" providerId="AD" clId="Web-{5306D144-D5B9-7E52-AEC0-EF717243A17B}" dt="2025-10-21T16:50:13.301" v="92" actId="1076"/>
          <ac:spMkLst>
            <pc:docMk/>
            <pc:sldMk cId="4036711567" sldId="1547"/>
            <ac:spMk id="41" creationId="{CC80446E-9B22-2B7E-8E76-4E94017C1E33}"/>
          </ac:spMkLst>
        </pc:spChg>
        <pc:spChg chg="add mod">
          <ac:chgData name="Samuel Oliveira" userId="S::sa482406@ucf.edu::2573af21-8266-4f75-9043-c8e127687d4b" providerId="AD" clId="Web-{5306D144-D5B9-7E52-AEC0-EF717243A17B}" dt="2025-10-21T16:50:18.957" v="94" actId="1076"/>
          <ac:spMkLst>
            <pc:docMk/>
            <pc:sldMk cId="4036711567" sldId="1547"/>
            <ac:spMk id="42" creationId="{706F9EFC-E7B8-21BF-7392-BC972D820B3C}"/>
          </ac:spMkLst>
        </pc:spChg>
        <pc:spChg chg="add mod">
          <ac:chgData name="Samuel Oliveira" userId="S::sa482406@ucf.edu::2573af21-8266-4f75-9043-c8e127687d4b" providerId="AD" clId="Web-{5306D144-D5B9-7E52-AEC0-EF717243A17B}" dt="2025-10-21T16:50:22.067" v="96" actId="1076"/>
          <ac:spMkLst>
            <pc:docMk/>
            <pc:sldMk cId="4036711567" sldId="1547"/>
            <ac:spMk id="43" creationId="{F116D71F-7E69-BA3F-B446-D6362B35E56B}"/>
          </ac:spMkLst>
        </pc:spChg>
        <pc:spChg chg="add mod">
          <ac:chgData name="Samuel Oliveira" userId="S::sa482406@ucf.edu::2573af21-8266-4f75-9043-c8e127687d4b" providerId="AD" clId="Web-{5306D144-D5B9-7E52-AEC0-EF717243A17B}" dt="2025-10-21T16:50:24.645" v="98" actId="1076"/>
          <ac:spMkLst>
            <pc:docMk/>
            <pc:sldMk cId="4036711567" sldId="1547"/>
            <ac:spMk id="44" creationId="{80E0078B-A0AD-6A32-DFD8-1613EAD8C6C2}"/>
          </ac:spMkLst>
        </pc:spChg>
        <pc:spChg chg="add mod">
          <ac:chgData name="Samuel Oliveira" userId="S::sa482406@ucf.edu::2573af21-8266-4f75-9043-c8e127687d4b" providerId="AD" clId="Web-{5306D144-D5B9-7E52-AEC0-EF717243A17B}" dt="2025-10-21T16:50:46.145" v="100" actId="1076"/>
          <ac:spMkLst>
            <pc:docMk/>
            <pc:sldMk cId="4036711567" sldId="1547"/>
            <ac:spMk id="45" creationId="{E8D6E425-415D-A4F2-2F6D-22AD4D65C9DB}"/>
          </ac:spMkLst>
        </pc:spChg>
        <pc:spChg chg="add mod">
          <ac:chgData name="Samuel Oliveira" userId="S::sa482406@ucf.edu::2573af21-8266-4f75-9043-c8e127687d4b" providerId="AD" clId="Web-{5306D144-D5B9-7E52-AEC0-EF717243A17B}" dt="2025-10-21T16:50:56.020" v="105" actId="20577"/>
          <ac:spMkLst>
            <pc:docMk/>
            <pc:sldMk cId="4036711567" sldId="1547"/>
            <ac:spMk id="46" creationId="{8F7E53DC-0DC4-D319-5A64-1397C70B5056}"/>
          </ac:spMkLst>
        </pc:spChg>
        <pc:picChg chg="mod">
          <ac:chgData name="Samuel Oliveira" userId="S::sa482406@ucf.edu::2573af21-8266-4f75-9043-c8e127687d4b" providerId="AD" clId="Web-{5306D144-D5B9-7E52-AEC0-EF717243A17B}" dt="2025-10-21T16:48:47.566" v="63" actId="1076"/>
          <ac:picMkLst>
            <pc:docMk/>
            <pc:sldMk cId="4036711567" sldId="1547"/>
            <ac:picMk id="7" creationId="{60679C8B-5876-B9AF-5D47-6344682A05AA}"/>
          </ac:picMkLst>
        </pc:picChg>
      </pc:sldChg>
      <pc:sldChg chg="addSp modSp new">
        <pc:chgData name="Samuel Oliveira" userId="S::sa482406@ucf.edu::2573af21-8266-4f75-9043-c8e127687d4b" providerId="AD" clId="Web-{5306D144-D5B9-7E52-AEC0-EF717243A17B}" dt="2025-10-21T17:01:56.855" v="115"/>
        <pc:sldMkLst>
          <pc:docMk/>
          <pc:sldMk cId="4003744677" sldId="1549"/>
        </pc:sldMkLst>
        <pc:picChg chg="add mod">
          <ac:chgData name="Samuel Oliveira" userId="S::sa482406@ucf.edu::2573af21-8266-4f75-9043-c8e127687d4b" providerId="AD" clId="Web-{5306D144-D5B9-7E52-AEC0-EF717243A17B}" dt="2025-10-21T17:01:56.855" v="115"/>
          <ac:picMkLst>
            <pc:docMk/>
            <pc:sldMk cId="4003744677" sldId="1549"/>
            <ac:picMk id="2" creationId="{4CF8866E-FCB9-8344-92AA-67081009807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9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4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3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5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01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7221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8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89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7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85F708B-992C-821E-50D2-07A27EDFA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3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2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00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6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910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4020527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2714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0607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7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9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3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2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5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4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3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4" r:id="rId1"/>
    <p:sldLayoutId id="2147484435" r:id="rId2"/>
    <p:sldLayoutId id="2147484436" r:id="rId3"/>
    <p:sldLayoutId id="2147484437" r:id="rId4"/>
    <p:sldLayoutId id="2147484438" r:id="rId5"/>
    <p:sldLayoutId id="2147484439" r:id="rId6"/>
    <p:sldLayoutId id="2147484440" r:id="rId7"/>
    <p:sldLayoutId id="2147484441" r:id="rId8"/>
    <p:sldLayoutId id="2147484442" r:id="rId9"/>
    <p:sldLayoutId id="2147484443" r:id="rId10"/>
    <p:sldLayoutId id="2147484444" r:id="rId11"/>
    <p:sldLayoutId id="2147484445" r:id="rId12"/>
    <p:sldLayoutId id="2147484446" r:id="rId13"/>
    <p:sldLayoutId id="2147484447" r:id="rId14"/>
    <p:sldLayoutId id="2147484448" r:id="rId15"/>
    <p:sldLayoutId id="2147484449" r:id="rId16"/>
    <p:sldLayoutId id="2147484450" r:id="rId17"/>
    <p:sldLayoutId id="2147484451" r:id="rId18"/>
    <p:sldLayoutId id="2147484452" r:id="rId19"/>
    <p:sldLayoutId id="2147484453" r:id="rId20"/>
    <p:sldLayoutId id="2147484454" r:id="rId21"/>
    <p:sldLayoutId id="2147484455" r:id="rId22"/>
    <p:sldLayoutId id="2147484456" r:id="rId23"/>
    <p:sldLayoutId id="2147484457" r:id="rId24"/>
    <p:sldLayoutId id="2147484458" r:id="rId25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de.ai/" TargetMode="External"/><Relationship Id="rId2" Type="http://schemas.openxmlformats.org/officeDocument/2006/relationships/hyperlink" Target="https://pmc.ncbi.nlm.nih.gov/articles/PMC7466326/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jpeg"/><Relationship Id="rId4" Type="http://schemas.openxmlformats.org/officeDocument/2006/relationships/hyperlink" Target="https://gephi.org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BD46425-1A1D-4A85-8298-B2D306740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2D4BA3B-71CF-47E6-B1B4-F609DE0D3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8551517-8828-4A3F-A12C-97370765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B07D1FC-7636-46B3-B3FD-ED176FC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F8F0514-0BF8-4767-8041-02C5EB5E6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0C4D70D-CC7C-469A-8112-6751D7C5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B22CD3A-9DEF-4CA7-BCEA-A8FDEE1F5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1D97B61-0DD7-406B-AA26-7D18AC60A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E02D9B0-F1F5-4F02-933A-23444ADD8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5CED5D4-541F-42BD-A0EC-684012EB8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445A774D-6566-4A15-B81A-74407F615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E548AE79-DD11-479E-9279-8E116D2B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FCADD9C5-9C65-4CD4-96E1-C3581938E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645A873-E20B-46FC-B9BB-C36CF251E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C6EB4E3-4CBF-4658-8CA4-C8EAA0726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B6A95A13-3252-4058-8B4E-D86819FBB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5F42D653-69CC-49B0-BED9-97FB6A2B6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4B356AFF-E927-4EA2-91B4-2CA41148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54A60266-1E66-4523-AF44-990090BF4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FA49AC4-8840-4C3B-AE22-2BD2787EC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00B80E-0BE0-4C6D-8BD5-FD0874C52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24B417-22EA-421E-90D7-844E04D5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CA2A386-3A2C-45AA-BDED-530C2E0E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9C281C3-AA5C-41EA-97D0-7C7124152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AC2B601-24A8-4D8B-8D69-0FB371F9C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0438BA-8722-4135-B3E1-4346999B4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716B99A2-015B-4153-8186-5E5CA01FA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3C34BCBC-9AEA-463D-9EF6-21ABEF172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876F553-1682-4251-A640-7BE0D913C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0F035198-F157-4654-8F90-35B1CCD03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5A8AE4E8-FA05-4BD6-B734-3B3E5A86E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AC3AA38C-95C9-4E83-811A-F60053D01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3B48312D-2C6E-487D-95A4-AB576F0B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2411205D-17C9-45A0-BE57-3E933603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43428EDA-37B3-4836-8431-577CD412E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D65DFDAC-98FC-4120-891D-F41A963C4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490440E9-9C82-413E-8A3F-E8B33A2F7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8FBDDB51-1BEA-4005-9AAD-45BA4182B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B3BC7613-DB9C-4874-AA7D-10EE54307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210D5FD4-7B21-4833-9DF3-C5DCDAE24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B60E9234-A4F4-40A5-9852-E7AC2B424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07AB7FD6-2DF5-463A-84F5-FD66E586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B1373BD0-F73F-4344-92E4-883235A26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2DDAEA92-4B44-4550-A1FD-72E70897E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7041CEDF-737C-4E77-914D-A2A8AD2AD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Placeholder 12" descr="Free Images : tree, nature, plant, field, lawn, meadow, sunlight, tea ...">
            <a:extLst>
              <a:ext uri="{FF2B5EF4-FFF2-40B4-BE49-F238E27FC236}">
                <a16:creationId xmlns:a16="http://schemas.microsoft.com/office/drawing/2014/main" id="{DD13310E-0FDB-12DC-3E02-ED0261ABA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742" t="132" r="31068" b="-132"/>
          <a:stretch>
            <a:fillRect/>
          </a:stretch>
        </p:blipFill>
        <p:spPr>
          <a:xfrm>
            <a:off x="20" y="227"/>
            <a:ext cx="4648630" cy="6858013"/>
          </a:xfrm>
          <a:prstGeom prst="rect">
            <a:avLst/>
          </a:prstGeom>
          <a:ln w="9525">
            <a:noFill/>
          </a:ln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6BC6B1D8-3F93-49B7-8F89-244B75551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55064" y="1186483"/>
            <a:ext cx="5941686" cy="4477933"/>
            <a:chOff x="807084" y="1186483"/>
            <a:chExt cx="5941686" cy="447793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30B1DCE-B169-4342-98AE-801A35BD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69" name="Isosceles Triangle 39">
              <a:extLst>
                <a:ext uri="{FF2B5EF4-FFF2-40B4-BE49-F238E27FC236}">
                  <a16:creationId xmlns:a16="http://schemas.microsoft.com/office/drawing/2014/main" id="{BE8C4E25-E73F-4F46-B39E-E76A74D1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574311" y="5313353"/>
              <a:ext cx="407233" cy="351063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F91B67-1BBB-47BC-9A99-89A3E065A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8966" y="2173476"/>
            <a:ext cx="5900615" cy="2151499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en-US" sz="5400" b="1">
                <a:solidFill>
                  <a:srgbClr val="FFFEFF"/>
                </a:solidFill>
                <a:latin typeface="Times New Roman"/>
                <a:ea typeface="Calibri Light"/>
                <a:cs typeface="Times New Roman"/>
              </a:rPr>
              <a:t>Food For Thought:</a:t>
            </a:r>
            <a:br>
              <a:rPr lang="en-US" sz="5400" b="1">
                <a:solidFill>
                  <a:srgbClr val="FFFEFF"/>
                </a:solidFill>
                <a:latin typeface="Times New Roman"/>
                <a:ea typeface="Calibri Light"/>
                <a:cs typeface="Times New Roman"/>
              </a:rPr>
            </a:br>
            <a:br>
              <a:rPr lang="en-US" sz="5400" b="1">
                <a:latin typeface="Times New Roman"/>
                <a:ea typeface="Calibri Light"/>
                <a:cs typeface="Times New Roman"/>
              </a:rPr>
            </a:br>
            <a:r>
              <a:rPr lang="en-US" sz="2700" i="1">
                <a:solidFill>
                  <a:srgbClr val="FFFFFF"/>
                </a:solidFill>
                <a:latin typeface="Times New Roman"/>
                <a:ea typeface="Calibri Light"/>
                <a:cs typeface="Calibri Light"/>
              </a:rPr>
              <a:t>A Network Analysis of Supermarket Ingredients,</a:t>
            </a:r>
            <a:br>
              <a:rPr lang="en-US" sz="2700" i="1">
                <a:latin typeface="Times New Roman"/>
                <a:ea typeface="Calibri Light"/>
                <a:cs typeface="Calibri Light"/>
              </a:rPr>
            </a:br>
            <a:r>
              <a:rPr lang="en-US" sz="2700" i="1">
                <a:solidFill>
                  <a:srgbClr val="FFFFFF"/>
                </a:solidFill>
                <a:latin typeface="Times New Roman"/>
                <a:ea typeface="Calibri Light"/>
                <a:cs typeface="Calibri Light"/>
              </a:rPr>
              <a:t>a visualization of our food system, and</a:t>
            </a:r>
            <a:br>
              <a:rPr lang="en-US" sz="2700" i="1">
                <a:latin typeface="Times New Roman"/>
                <a:ea typeface="Calibri Light"/>
                <a:cs typeface="Calibri Light"/>
              </a:rPr>
            </a:br>
            <a:r>
              <a:rPr lang="en-US" sz="2700" i="1">
                <a:solidFill>
                  <a:srgbClr val="FFFFFF"/>
                </a:solidFill>
                <a:latin typeface="Times New Roman"/>
                <a:ea typeface="Calibri Light"/>
                <a:cs typeface="Calibri Light"/>
              </a:rPr>
              <a:t>a guide to understanding what we are consuming</a:t>
            </a:r>
            <a:endParaRPr lang="en-US" sz="2700" i="1">
              <a:latin typeface="Times New Roman"/>
              <a:ea typeface="Calibri Light"/>
              <a:cs typeface="Calibri Light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A8D9FA2-302E-0315-171F-48BC54215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8082" y="3906266"/>
            <a:ext cx="5857073" cy="1268159"/>
          </a:xfrm>
        </p:spPr>
        <p:txBody>
          <a:bodyPr vert="horz" lIns="91440" tIns="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>
                <a:solidFill>
                  <a:srgbClr val="FFFEFF"/>
                </a:solidFill>
                <a:latin typeface="Times New Roman"/>
                <a:cs typeface="Times New Roman"/>
              </a:rPr>
              <a:t>Presented by Samuel Oliveira</a:t>
            </a:r>
          </a:p>
        </p:txBody>
      </p:sp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network of green dots&#10;&#10;AI-generated content may be incorrect.">
            <a:extLst>
              <a:ext uri="{FF2B5EF4-FFF2-40B4-BE49-F238E27FC236}">
                <a16:creationId xmlns:a16="http://schemas.microsoft.com/office/drawing/2014/main" id="{DCE1E033-6BC7-CA54-130A-7259F8C0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6" r="8079" b="1942"/>
          <a:stretch>
            <a:fillRect/>
          </a:stretch>
        </p:blipFill>
        <p:spPr>
          <a:xfrm>
            <a:off x="0" y="-153395"/>
            <a:ext cx="12201253" cy="70256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966BE6-5ED5-F928-FBDC-357A0BE743E7}"/>
              </a:ext>
            </a:extLst>
          </p:cNvPr>
          <p:cNvSpPr/>
          <p:nvPr/>
        </p:nvSpPr>
        <p:spPr>
          <a:xfrm>
            <a:off x="213888" y="5303076"/>
            <a:ext cx="2728153" cy="135009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1411395-D193-1877-A50F-5CB90C7C105B}"/>
              </a:ext>
            </a:extLst>
          </p:cNvPr>
          <p:cNvSpPr txBox="1"/>
          <p:nvPr/>
        </p:nvSpPr>
        <p:spPr>
          <a:xfrm>
            <a:off x="327330" y="5419081"/>
            <a:ext cx="25156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000000"/>
                </a:solidFill>
                <a:latin typeface="Times New Roman"/>
                <a:cs typeface="Times New Roman"/>
              </a:rPr>
              <a:t>1966 Nodes!</a:t>
            </a:r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C02BB6E-25A0-7C3A-6FB8-A2708ABCAA10}"/>
              </a:ext>
            </a:extLst>
          </p:cNvPr>
          <p:cNvSpPr txBox="1"/>
          <p:nvPr/>
        </p:nvSpPr>
        <p:spPr>
          <a:xfrm>
            <a:off x="327330" y="6024504"/>
            <a:ext cx="25156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000000"/>
                </a:solidFill>
                <a:latin typeface="Times New Roman"/>
                <a:cs typeface="Times New Roman"/>
              </a:rPr>
              <a:t>2297 Edges!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6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2F24E-E1C4-0CC3-4115-9A0CEA6FB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network of green dots&#10;&#10;AI-generated content may be incorrect.">
            <a:extLst>
              <a:ext uri="{FF2B5EF4-FFF2-40B4-BE49-F238E27FC236}">
                <a16:creationId xmlns:a16="http://schemas.microsoft.com/office/drawing/2014/main" id="{60679C8B-5876-B9AF-5D47-6344682A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6" r="8079" b="1942"/>
          <a:stretch>
            <a:fillRect/>
          </a:stretch>
        </p:blipFill>
        <p:spPr>
          <a:xfrm>
            <a:off x="0" y="-153395"/>
            <a:ext cx="12201253" cy="702563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B5F0222-2155-A537-A35C-802DB400001C}"/>
              </a:ext>
            </a:extLst>
          </p:cNvPr>
          <p:cNvSpPr/>
          <p:nvPr/>
        </p:nvSpPr>
        <p:spPr>
          <a:xfrm>
            <a:off x="5680363" y="1454728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267A3F-DB0E-88E3-271F-7810013C926E}"/>
              </a:ext>
            </a:extLst>
          </p:cNvPr>
          <p:cNvSpPr/>
          <p:nvPr/>
        </p:nvSpPr>
        <p:spPr>
          <a:xfrm>
            <a:off x="5809012" y="2582883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C6F6E9-8F0D-FF4C-EED7-75F7ECB72907}"/>
              </a:ext>
            </a:extLst>
          </p:cNvPr>
          <p:cNvSpPr/>
          <p:nvPr/>
        </p:nvSpPr>
        <p:spPr>
          <a:xfrm>
            <a:off x="5650674" y="2889662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271EAB-636B-8850-B450-DC66D6F9E0F0}"/>
              </a:ext>
            </a:extLst>
          </p:cNvPr>
          <p:cNvSpPr/>
          <p:nvPr/>
        </p:nvSpPr>
        <p:spPr>
          <a:xfrm>
            <a:off x="6412673" y="4116778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A0D975-1026-33C9-EE92-AC58ADD83852}"/>
              </a:ext>
            </a:extLst>
          </p:cNvPr>
          <p:cNvSpPr/>
          <p:nvPr/>
        </p:nvSpPr>
        <p:spPr>
          <a:xfrm>
            <a:off x="7372595" y="2068284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6AE403-ED6A-555E-B853-4C6BB60E945A}"/>
              </a:ext>
            </a:extLst>
          </p:cNvPr>
          <p:cNvSpPr/>
          <p:nvPr/>
        </p:nvSpPr>
        <p:spPr>
          <a:xfrm>
            <a:off x="8322621" y="3859478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23DE18-E9D5-CD78-2907-A63C3E6C6B48}"/>
              </a:ext>
            </a:extLst>
          </p:cNvPr>
          <p:cNvSpPr/>
          <p:nvPr/>
        </p:nvSpPr>
        <p:spPr>
          <a:xfrm>
            <a:off x="4314698" y="1810984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0C2187-57FA-7A71-A448-3511629ECBC8}"/>
              </a:ext>
            </a:extLst>
          </p:cNvPr>
          <p:cNvSpPr/>
          <p:nvPr/>
        </p:nvSpPr>
        <p:spPr>
          <a:xfrm>
            <a:off x="2968827" y="2582880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D0769F-0104-0675-D9D7-439FA6D4D583}"/>
              </a:ext>
            </a:extLst>
          </p:cNvPr>
          <p:cNvSpPr/>
          <p:nvPr/>
        </p:nvSpPr>
        <p:spPr>
          <a:xfrm>
            <a:off x="4997528" y="5472542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E74D42-BA99-795D-EAB3-D196A0AC5F5E}"/>
              </a:ext>
            </a:extLst>
          </p:cNvPr>
          <p:cNvSpPr/>
          <p:nvPr/>
        </p:nvSpPr>
        <p:spPr>
          <a:xfrm>
            <a:off x="4314696" y="3602178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0AEB46-797E-7118-7462-DA3036ECBABB}"/>
              </a:ext>
            </a:extLst>
          </p:cNvPr>
          <p:cNvSpPr/>
          <p:nvPr/>
        </p:nvSpPr>
        <p:spPr>
          <a:xfrm>
            <a:off x="3473527" y="2483918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729EBE-9AEA-5D99-AB09-877A110222A4}"/>
              </a:ext>
            </a:extLst>
          </p:cNvPr>
          <p:cNvSpPr/>
          <p:nvPr/>
        </p:nvSpPr>
        <p:spPr>
          <a:xfrm>
            <a:off x="7629890" y="-158342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D8151CE-F88F-6585-39E5-6F166322B394}"/>
              </a:ext>
            </a:extLst>
          </p:cNvPr>
          <p:cNvSpPr/>
          <p:nvPr/>
        </p:nvSpPr>
        <p:spPr>
          <a:xfrm>
            <a:off x="10301838" y="4374074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FB5B163-DE06-0B1F-BDE5-BDA22D610205}"/>
              </a:ext>
            </a:extLst>
          </p:cNvPr>
          <p:cNvSpPr/>
          <p:nvPr/>
        </p:nvSpPr>
        <p:spPr>
          <a:xfrm>
            <a:off x="6669971" y="2889660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6F9C7-15D6-3CCC-8071-EE840F906049}"/>
              </a:ext>
            </a:extLst>
          </p:cNvPr>
          <p:cNvSpPr/>
          <p:nvPr/>
        </p:nvSpPr>
        <p:spPr>
          <a:xfrm>
            <a:off x="213888" y="5303076"/>
            <a:ext cx="2728153" cy="135009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C9E83E58-9274-0067-16C7-40261ED5AB68}"/>
              </a:ext>
            </a:extLst>
          </p:cNvPr>
          <p:cNvSpPr txBox="1"/>
          <p:nvPr/>
        </p:nvSpPr>
        <p:spPr>
          <a:xfrm>
            <a:off x="327330" y="5419081"/>
            <a:ext cx="25156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000000"/>
                </a:solidFill>
                <a:latin typeface="Times New Roman"/>
                <a:cs typeface="Times New Roman"/>
              </a:rPr>
              <a:t>1966 Nodes!</a:t>
            </a:r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ABE0502F-7D97-E302-FAB5-B3EF388C21C8}"/>
              </a:ext>
            </a:extLst>
          </p:cNvPr>
          <p:cNvSpPr txBox="1"/>
          <p:nvPr/>
        </p:nvSpPr>
        <p:spPr>
          <a:xfrm>
            <a:off x="327330" y="6024504"/>
            <a:ext cx="25156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000000"/>
                </a:solidFill>
                <a:latin typeface="Times New Roman"/>
                <a:cs typeface="Times New Roman"/>
              </a:rPr>
              <a:t>2297 Edges!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4C163-64FE-C076-2FC3-B66CAD8F6BCE}"/>
              </a:ext>
            </a:extLst>
          </p:cNvPr>
          <p:cNvSpPr txBox="1"/>
          <p:nvPr/>
        </p:nvSpPr>
        <p:spPr>
          <a:xfrm>
            <a:off x="6315205" y="2432136"/>
            <a:ext cx="501041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Salt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2E25E4-6F01-3DE4-F515-3D5160AD9A81}"/>
              </a:ext>
            </a:extLst>
          </p:cNvPr>
          <p:cNvSpPr txBox="1"/>
          <p:nvPr/>
        </p:nvSpPr>
        <p:spPr>
          <a:xfrm>
            <a:off x="5605397" y="3434218"/>
            <a:ext cx="668054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latin typeface="Times New Roman"/>
                <a:cs typeface="Times New Roman"/>
              </a:rPr>
              <a:t>Water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04AA53-607E-CB90-FC70-325D1C266AB0}"/>
              </a:ext>
            </a:extLst>
          </p:cNvPr>
          <p:cNvSpPr txBox="1"/>
          <p:nvPr/>
        </p:nvSpPr>
        <p:spPr>
          <a:xfrm>
            <a:off x="6586603" y="3434218"/>
            <a:ext cx="668054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Sugar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3C747D-4C51-D365-99CB-6B8258D42CE3}"/>
              </a:ext>
            </a:extLst>
          </p:cNvPr>
          <p:cNvSpPr txBox="1"/>
          <p:nvPr/>
        </p:nvSpPr>
        <p:spPr>
          <a:xfrm>
            <a:off x="7995780" y="2181615"/>
            <a:ext cx="1169094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Wheat Flour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8603B5-4DED-034D-0866-2BF65938BB40}"/>
              </a:ext>
            </a:extLst>
          </p:cNvPr>
          <p:cNvSpPr txBox="1"/>
          <p:nvPr/>
        </p:nvSpPr>
        <p:spPr>
          <a:xfrm>
            <a:off x="5354875" y="1106463"/>
            <a:ext cx="1169094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Folic Acid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27EFFD-BDA8-4249-A93C-96C349F3CEA1}"/>
              </a:ext>
            </a:extLst>
          </p:cNvPr>
          <p:cNvSpPr txBox="1"/>
          <p:nvPr/>
        </p:nvSpPr>
        <p:spPr>
          <a:xfrm>
            <a:off x="7452985" y="501038"/>
            <a:ext cx="97076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Dextrose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6719F5-FD74-8A91-C691-1E6DA6049B2C}"/>
              </a:ext>
            </a:extLst>
          </p:cNvPr>
          <p:cNvSpPr txBox="1"/>
          <p:nvPr/>
        </p:nvSpPr>
        <p:spPr>
          <a:xfrm>
            <a:off x="8225424" y="4478054"/>
            <a:ext cx="699369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Niacin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789EE0-8C6E-6995-C9CF-31AECD66424E}"/>
              </a:ext>
            </a:extLst>
          </p:cNvPr>
          <p:cNvSpPr txBox="1"/>
          <p:nvPr/>
        </p:nvSpPr>
        <p:spPr>
          <a:xfrm>
            <a:off x="9894646" y="4999970"/>
            <a:ext cx="1325669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Caramel Color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48D24-26CC-DC07-57EE-73CAED2202F6}"/>
              </a:ext>
            </a:extLst>
          </p:cNvPr>
          <p:cNvSpPr txBox="1"/>
          <p:nvPr/>
        </p:nvSpPr>
        <p:spPr>
          <a:xfrm>
            <a:off x="4269287" y="1409176"/>
            <a:ext cx="59498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Milk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23FBFF-A0DE-37EA-95D9-FE085E13A81B}"/>
              </a:ext>
            </a:extLst>
          </p:cNvPr>
          <p:cNvSpPr txBox="1"/>
          <p:nvPr/>
        </p:nvSpPr>
        <p:spPr>
          <a:xfrm>
            <a:off x="2087670" y="2181614"/>
            <a:ext cx="123172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Vegetable Oil</a:t>
            </a:r>
            <a:endParaRPr lang="en-US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8A5DC3-2650-5F84-337D-CDC4A798ECCF}"/>
              </a:ext>
            </a:extLst>
          </p:cNvPr>
          <p:cNvSpPr txBox="1"/>
          <p:nvPr/>
        </p:nvSpPr>
        <p:spPr>
          <a:xfrm>
            <a:off x="4018766" y="2578270"/>
            <a:ext cx="110646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Citric Acid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B95DA5-49CC-2021-A3A7-5CDCA1B6EB80}"/>
              </a:ext>
            </a:extLst>
          </p:cNvPr>
          <p:cNvSpPr txBox="1"/>
          <p:nvPr/>
        </p:nvSpPr>
        <p:spPr>
          <a:xfrm>
            <a:off x="4269287" y="5991613"/>
            <a:ext cx="1837148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Reduced Iron &amp; Mono-diglycerides</a:t>
            </a:r>
            <a:endParaRPr lang="en-U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8FD57-1CC1-1770-32EC-23C504880B40}"/>
              </a:ext>
            </a:extLst>
          </p:cNvPr>
          <p:cNvSpPr txBox="1"/>
          <p:nvPr/>
        </p:nvSpPr>
        <p:spPr>
          <a:xfrm>
            <a:off x="4081396" y="4177167"/>
            <a:ext cx="972854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Colorants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B78EC-7EE6-BF02-0FBF-E1B5061BB90C}"/>
              </a:ext>
            </a:extLst>
          </p:cNvPr>
          <p:cNvSpPr txBox="1"/>
          <p:nvPr/>
        </p:nvSpPr>
        <p:spPr>
          <a:xfrm>
            <a:off x="6336081" y="4697259"/>
            <a:ext cx="668054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Spice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6C8F4-6E43-159E-F0FA-563F95F1082B}"/>
              </a:ext>
            </a:extLst>
          </p:cNvPr>
          <p:cNvSpPr txBox="1"/>
          <p:nvPr/>
        </p:nvSpPr>
        <p:spPr>
          <a:xfrm>
            <a:off x="7567807" y="5845478"/>
            <a:ext cx="751560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Corn Starch</a:t>
            </a:r>
            <a:endParaRPr lang="en-US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B728D1-4D1F-5AB0-1D1E-BC137ED634C0}"/>
              </a:ext>
            </a:extLst>
          </p:cNvPr>
          <p:cNvSpPr txBox="1"/>
          <p:nvPr/>
        </p:nvSpPr>
        <p:spPr>
          <a:xfrm>
            <a:off x="6263014" y="6221259"/>
            <a:ext cx="109602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Guar-Gum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9F7A54-DD93-BA8F-2C36-C899A4F22B22}"/>
              </a:ext>
            </a:extLst>
          </p:cNvPr>
          <p:cNvSpPr txBox="1"/>
          <p:nvPr/>
        </p:nvSpPr>
        <p:spPr>
          <a:xfrm>
            <a:off x="8996946" y="3361146"/>
            <a:ext cx="1054272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Artificial Flavor</a:t>
            </a: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2E3656C-A085-4AC3-4B11-DBD5FB8F32FC}"/>
              </a:ext>
            </a:extLst>
          </p:cNvPr>
          <p:cNvSpPr/>
          <p:nvPr/>
        </p:nvSpPr>
        <p:spPr>
          <a:xfrm>
            <a:off x="5607295" y="66427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40ABB4-2613-020E-2D03-C42B48E3A406}"/>
              </a:ext>
            </a:extLst>
          </p:cNvPr>
          <p:cNvSpPr txBox="1"/>
          <p:nvPr/>
        </p:nvSpPr>
        <p:spPr>
          <a:xfrm>
            <a:off x="4311040" y="198325"/>
            <a:ext cx="123172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Soybean Oil</a:t>
            </a:r>
            <a:endParaRPr lang="en-US" err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0FA371-DB8D-0D68-8A19-38FA554CA6F3}"/>
              </a:ext>
            </a:extLst>
          </p:cNvPr>
          <p:cNvSpPr txBox="1"/>
          <p:nvPr/>
        </p:nvSpPr>
        <p:spPr>
          <a:xfrm>
            <a:off x="1294354" y="3246326"/>
            <a:ext cx="1231725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Modified Food Starch</a:t>
            </a:r>
            <a:endParaRPr lang="en-US" err="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C80446E-9B22-2B7E-8E76-4E94017C1E33}"/>
              </a:ext>
            </a:extLst>
          </p:cNvPr>
          <p:cNvSpPr/>
          <p:nvPr/>
        </p:nvSpPr>
        <p:spPr>
          <a:xfrm>
            <a:off x="1652914" y="2735793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06F9EFC-E7B8-21BF-7392-BC972D820B3C}"/>
              </a:ext>
            </a:extLst>
          </p:cNvPr>
          <p:cNvSpPr/>
          <p:nvPr/>
        </p:nvSpPr>
        <p:spPr>
          <a:xfrm>
            <a:off x="9168529" y="3842259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16D71F-7E69-BA3F-B446-D6362B35E56B}"/>
              </a:ext>
            </a:extLst>
          </p:cNvPr>
          <p:cNvSpPr/>
          <p:nvPr/>
        </p:nvSpPr>
        <p:spPr>
          <a:xfrm>
            <a:off x="6266665" y="5710724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E0078B-A0AD-6A32-DFD8-1613EAD8C6C2}"/>
              </a:ext>
            </a:extLst>
          </p:cNvPr>
          <p:cNvSpPr/>
          <p:nvPr/>
        </p:nvSpPr>
        <p:spPr>
          <a:xfrm>
            <a:off x="7686281" y="5303628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8D6E425-415D-A4F2-2F6D-22AD4D65C9DB}"/>
              </a:ext>
            </a:extLst>
          </p:cNvPr>
          <p:cNvSpPr/>
          <p:nvPr/>
        </p:nvSpPr>
        <p:spPr>
          <a:xfrm>
            <a:off x="7122074" y="1556804"/>
            <a:ext cx="504701" cy="514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7E53DC-0DC4-D319-5A64-1397C70B5056}"/>
              </a:ext>
            </a:extLst>
          </p:cNvPr>
          <p:cNvSpPr txBox="1"/>
          <p:nvPr/>
        </p:nvSpPr>
        <p:spPr>
          <a:xfrm>
            <a:off x="7682629" y="1565752"/>
            <a:ext cx="668054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Times New Roman"/>
                <a:cs typeface="Times New Roman"/>
              </a:rPr>
              <a:t>Yeast</a:t>
            </a:r>
          </a:p>
        </p:txBody>
      </p:sp>
    </p:spTree>
    <p:extLst>
      <p:ext uri="{BB962C8B-B14F-4D97-AF65-F5344CB8AC3E}">
        <p14:creationId xmlns:p14="http://schemas.microsoft.com/office/powerpoint/2010/main" val="403671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A0BF-44A7-BA26-4360-645B97E69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39" y="319670"/>
            <a:ext cx="5246298" cy="91136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Global Graph Measures: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9669B-32E5-0E72-0743-576BDD13B4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 descr="A network of green dots&#10;&#10;AI-generated content may be incorrect.">
            <a:extLst>
              <a:ext uri="{FF2B5EF4-FFF2-40B4-BE49-F238E27FC236}">
                <a16:creationId xmlns:a16="http://schemas.microsoft.com/office/drawing/2014/main" id="{71697698-F3EF-F4F9-0D45-00BB552F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77" t="1798" r="31214" b="2351"/>
          <a:stretch>
            <a:fillRect/>
          </a:stretch>
        </p:blipFill>
        <p:spPr>
          <a:xfrm>
            <a:off x="6096000" y="0"/>
            <a:ext cx="6100132" cy="6867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6C94F-6F5E-0CE8-F251-0E3437A1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2853" y="-150556"/>
            <a:ext cx="119789" cy="71605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B9E05-6629-C74B-94BC-79FC39206A5B}"/>
              </a:ext>
            </a:extLst>
          </p:cNvPr>
          <p:cNvSpPr txBox="1"/>
          <p:nvPr/>
        </p:nvSpPr>
        <p:spPr>
          <a:xfrm>
            <a:off x="615863" y="1231725"/>
            <a:ext cx="4926904" cy="37820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Number of Nodes: </a:t>
            </a:r>
            <a:r>
              <a:rPr lang="en-US">
                <a:latin typeface="Times New Roman"/>
                <a:cs typeface="Times New Roman"/>
              </a:rPr>
              <a:t>1966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Number of Edges: </a:t>
            </a:r>
            <a:r>
              <a:rPr lang="en-US">
                <a:latin typeface="Times New Roman"/>
                <a:cs typeface="Times New Roman"/>
              </a:rPr>
              <a:t>2297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Average Degree: </a:t>
            </a:r>
            <a:r>
              <a:rPr lang="en-US">
                <a:latin typeface="Times New Roman"/>
                <a:cs typeface="Times New Roman"/>
              </a:rPr>
              <a:t>2.337 </a:t>
            </a:r>
            <a:r>
              <a:rPr lang="en-US" i="1">
                <a:latin typeface="Times New Roman"/>
                <a:cs typeface="Times New Roman"/>
              </a:rPr>
              <a:t>(small world)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Average Weighted Degree: </a:t>
            </a:r>
            <a:r>
              <a:rPr lang="en-US">
                <a:latin typeface="Times New Roman"/>
                <a:cs typeface="Times New Roman"/>
              </a:rPr>
              <a:t>7.046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Network Diameter: </a:t>
            </a:r>
            <a:r>
              <a:rPr lang="en-US">
                <a:latin typeface="Times New Roman"/>
                <a:cs typeface="Times New Roman"/>
              </a:rPr>
              <a:t>16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Graph Density: </a:t>
            </a:r>
            <a:r>
              <a:rPr lang="en-US">
                <a:latin typeface="Times New Roman"/>
                <a:cs typeface="Times New Roman"/>
              </a:rPr>
              <a:t>0.001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Connected Components / Cliques: </a:t>
            </a:r>
            <a:r>
              <a:rPr lang="en-US">
                <a:latin typeface="Times New Roman"/>
                <a:cs typeface="Times New Roman"/>
              </a:rPr>
              <a:t>136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Modularity: </a:t>
            </a:r>
            <a:r>
              <a:rPr lang="en-US">
                <a:latin typeface="Times New Roman"/>
                <a:cs typeface="Times New Roman"/>
              </a:rPr>
              <a:t>0.842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Average Path Length: </a:t>
            </a:r>
            <a:r>
              <a:rPr lang="en-US">
                <a:latin typeface="Times New Roman"/>
                <a:cs typeface="Times New Roman"/>
              </a:rPr>
              <a:t>5.881</a:t>
            </a:r>
          </a:p>
        </p:txBody>
      </p:sp>
    </p:spTree>
    <p:extLst>
      <p:ext uri="{BB962C8B-B14F-4D97-AF65-F5344CB8AC3E}">
        <p14:creationId xmlns:p14="http://schemas.microsoft.com/office/powerpoint/2010/main" val="1825328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1130D-B2DB-C19E-E330-499F6386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F957CA-F9FC-B31B-1D3C-D544D764E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D1F71BF-E467-2E2E-FD5C-65023ED1E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52AAD49-2CD7-83D2-176A-6BF556CB4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48A954B-3C09-505E-2CD8-E3A3AB940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CB5C2AB-A77E-2A4C-2ED2-7DCB9F742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B8906C-7907-6029-EEC4-47BA560F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EB607B1-90B0-124B-3D2B-1E1FA4F7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1A8346F-15B9-C446-9A4F-541B58CA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415318E3-BB43-474E-5140-D1812B1A5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8456353-142C-81DE-51C2-307BA0AE8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803257A4-0E6F-EE06-CDCD-D0CEDE8C9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9F55C4B-4AAC-5682-BDE9-480A03FDE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DC20D846-DC30-5792-5B8E-A737436A9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72937722-5F6D-A67B-3A6D-3EA8AB807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483EF7C-E5EE-FFB1-9343-16D158C2E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9BDAF4A9-A0FD-C75D-FE4E-3926DEDB8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79EE08A-E990-F911-CEDF-ED5943964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AFBDD528-5473-41CF-9016-A7C6E92A5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B3DBDDF-7F14-3E1C-FEED-86E4590DD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46352E4-2612-0C42-7BAA-897FF6728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636E8F1-3FAA-8D09-EC81-D59A2D15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6B9251-BAFB-21A5-278B-5FE97F18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0FC06B6-C34C-3238-BEBB-EDB883D80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93CA6B-6A52-7BA9-40DA-6EE7EED40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AA84E69-12C0-4903-1D70-22D9DF758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94FF69AE-4A1D-8121-21A6-684E506A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110F031D-CB6F-771D-E32D-9DA6A36E5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2C25AB60-2481-F5E4-E5EF-18F0D06C7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A6D71F17-5717-C6AE-9A29-C5EBD8AD2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549CD54F-1737-F643-C27C-13F3A247C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0">
            <a:extLst>
              <a:ext uri="{FF2B5EF4-FFF2-40B4-BE49-F238E27FC236}">
                <a16:creationId xmlns:a16="http://schemas.microsoft.com/office/drawing/2014/main" id="{7D175312-4892-ACB5-62BF-76E909425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2">
            <a:extLst>
              <a:ext uri="{FF2B5EF4-FFF2-40B4-BE49-F238E27FC236}">
                <a16:creationId xmlns:a16="http://schemas.microsoft.com/office/drawing/2014/main" id="{067262D2-834B-4508-58CE-C7C477AC1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4">
            <a:extLst>
              <a:ext uri="{FF2B5EF4-FFF2-40B4-BE49-F238E27FC236}">
                <a16:creationId xmlns:a16="http://schemas.microsoft.com/office/drawing/2014/main" id="{1D4E61B2-91A8-AE99-850B-D35B61B60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6">
            <a:extLst>
              <a:ext uri="{FF2B5EF4-FFF2-40B4-BE49-F238E27FC236}">
                <a16:creationId xmlns:a16="http://schemas.microsoft.com/office/drawing/2014/main" id="{6B43913B-6806-78FA-2722-C4241F09F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1">
            <a:extLst>
              <a:ext uri="{FF2B5EF4-FFF2-40B4-BE49-F238E27FC236}">
                <a16:creationId xmlns:a16="http://schemas.microsoft.com/office/drawing/2014/main" id="{7EBD098B-A3D9-6067-E8DD-0F09F108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1">
            <a:extLst>
              <a:ext uri="{FF2B5EF4-FFF2-40B4-BE49-F238E27FC236}">
                <a16:creationId xmlns:a16="http://schemas.microsoft.com/office/drawing/2014/main" id="{1BF3D246-FDA3-51E4-60A5-5FA466BB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4506D-B104-50AA-2C33-AE059696D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9768" y="1609117"/>
            <a:ext cx="2929372" cy="2468207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5400" b="1">
                <a:latin typeface="Times New Roman"/>
                <a:cs typeface="Times New Roman"/>
              </a:rPr>
              <a:t>Node Specific Measures</a:t>
            </a:r>
            <a:endParaRPr lang="en-US"/>
          </a:p>
        </p:txBody>
      </p:sp>
      <p:sp>
        <p:nvSpPr>
          <p:cNvPr id="64" name="Freeform 22">
            <a:extLst>
              <a:ext uri="{FF2B5EF4-FFF2-40B4-BE49-F238E27FC236}">
                <a16:creationId xmlns:a16="http://schemas.microsoft.com/office/drawing/2014/main" id="{8A24ECEF-20A0-23AF-2C97-C59D7D997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3">
            <a:extLst>
              <a:ext uri="{FF2B5EF4-FFF2-40B4-BE49-F238E27FC236}">
                <a16:creationId xmlns:a16="http://schemas.microsoft.com/office/drawing/2014/main" id="{0E847894-F193-25E0-6253-B1FFB2E3D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29D8358-015B-60B1-2598-BD63E4535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Picture Placeholder 8" descr="Onions growing out of soil">
            <a:extLst>
              <a:ext uri="{FF2B5EF4-FFF2-40B4-BE49-F238E27FC236}">
                <a16:creationId xmlns:a16="http://schemas.microsoft.com/office/drawing/2014/main" id="{979FEF6E-7B83-083C-7C8A-848431DF56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74" r="1774"/>
          <a:stretch>
            <a:fillRect/>
          </a:stretch>
        </p:blipFill>
        <p:spPr>
          <a:xfrm>
            <a:off x="932740" y="461405"/>
            <a:ext cx="7759276" cy="5343071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880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data table&#10;&#10;AI-generated content may be incorrect.">
            <a:extLst>
              <a:ext uri="{FF2B5EF4-FFF2-40B4-BE49-F238E27FC236}">
                <a16:creationId xmlns:a16="http://schemas.microsoft.com/office/drawing/2014/main" id="{4CF8866E-FCB9-8344-92AA-670810098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451" y="773167"/>
            <a:ext cx="11847535" cy="59170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F96820-B062-1EF4-4603-B8549B4A5F37}"/>
              </a:ext>
            </a:extLst>
          </p:cNvPr>
          <p:cNvSpPr txBox="1">
            <a:spLocks/>
          </p:cNvSpPr>
          <p:nvPr/>
        </p:nvSpPr>
        <p:spPr>
          <a:xfrm>
            <a:off x="-553409" y="146861"/>
            <a:ext cx="5246298" cy="663719"/>
          </a:xfrm>
          <a:prstGeom prst="rect">
            <a:avLst/>
          </a:prstGeom>
          <a:noFill/>
        </p:spPr>
        <p:txBody>
          <a:bodyPr lIns="91440" tIns="45720" rIns="91440" bIns="45720" anchor="t">
            <a:normAutofit fontScale="975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/>
                <a:cs typeface="Times New Roman"/>
              </a:rPr>
              <a:t>General 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4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16CD0-E788-99D4-FC28-CC8461CF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0208-47B7-40A3-7066-4273376C0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39" y="319670"/>
            <a:ext cx="4800600" cy="88261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Degree Centrality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65E7B0-C710-FEBB-33CF-2364D4E0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9456" y="-150556"/>
            <a:ext cx="119789" cy="71605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F3AEA-5E18-CD72-A84C-D97332133889}"/>
              </a:ext>
            </a:extLst>
          </p:cNvPr>
          <p:cNvSpPr txBox="1"/>
          <p:nvPr/>
        </p:nvSpPr>
        <p:spPr>
          <a:xfrm>
            <a:off x="486909" y="1208279"/>
            <a:ext cx="4024228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These are the top 15 nodes in terms of degree centrality and weighted degree centrality</a:t>
            </a:r>
          </a:p>
          <a:p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Note the difference between Degree centrality and Weighted Degree centrality</a:t>
            </a:r>
          </a:p>
          <a:p>
            <a:endParaRPr lang="en-US">
              <a:latin typeface="Times New Roman"/>
              <a:cs typeface="Times New Roman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Times New Roman"/>
                <a:cs typeface="Times New Roman"/>
              </a:rPr>
              <a:t>Degree centrality shows the size of the range of ingredients one ingredient can match with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Times New Roman"/>
                <a:cs typeface="Times New Roman"/>
              </a:rPr>
              <a:t>Weighted Degree centrality shows how many different foods that ingredient is a part of</a:t>
            </a:r>
          </a:p>
          <a:p>
            <a:pPr marL="742950" lvl="1" indent="-285750">
              <a:buFont typeface="Courier New"/>
              <a:buChar char="o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Swaps in the lists demonstrate how some ingredients are used in less contexts, but more frequently and vice versa</a:t>
            </a:r>
          </a:p>
        </p:txBody>
      </p:sp>
      <p:pic>
        <p:nvPicPr>
          <p:cNvPr id="6" name="Picture 5" descr="A table with text on it&#10;&#10;AI-generated content may be incorrect.">
            <a:extLst>
              <a:ext uri="{FF2B5EF4-FFF2-40B4-BE49-F238E27FC236}">
                <a16:creationId xmlns:a16="http://schemas.microsoft.com/office/drawing/2014/main" id="{18DDF94E-8F9B-7A9F-BA74-7C30CD2B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90" y="910551"/>
            <a:ext cx="2927697" cy="441059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8" name="Picture 7" descr="A table with text on it&#10;&#10;AI-generated content may be incorrect.">
            <a:extLst>
              <a:ext uri="{FF2B5EF4-FFF2-40B4-BE49-F238E27FC236}">
                <a16:creationId xmlns:a16="http://schemas.microsoft.com/office/drawing/2014/main" id="{DF1EA7CA-FEDD-EC52-9A31-857FDCA5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495" y="910551"/>
            <a:ext cx="3143641" cy="441059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7C51C2-F469-31FF-763F-0F57229A8BA2}"/>
              </a:ext>
            </a:extLst>
          </p:cNvPr>
          <p:cNvCxnSpPr/>
          <p:nvPr/>
        </p:nvCxnSpPr>
        <p:spPr>
          <a:xfrm flipV="1">
            <a:off x="8037533" y="1409177"/>
            <a:ext cx="5532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DE71BC-39DD-156A-A8B7-11F4DB4A80DA}"/>
              </a:ext>
            </a:extLst>
          </p:cNvPr>
          <p:cNvCxnSpPr>
            <a:cxnSpLocks/>
          </p:cNvCxnSpPr>
          <p:nvPr/>
        </p:nvCxnSpPr>
        <p:spPr>
          <a:xfrm flipV="1">
            <a:off x="8047971" y="1638821"/>
            <a:ext cx="5532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85AF6-440F-03A0-5412-197CD22968F4}"/>
              </a:ext>
            </a:extLst>
          </p:cNvPr>
          <p:cNvCxnSpPr>
            <a:cxnSpLocks/>
          </p:cNvCxnSpPr>
          <p:nvPr/>
        </p:nvCxnSpPr>
        <p:spPr>
          <a:xfrm>
            <a:off x="8121039" y="1941533"/>
            <a:ext cx="720246" cy="8455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BFEE05-35D4-41E4-0A6D-F20B76A87091}"/>
              </a:ext>
            </a:extLst>
          </p:cNvPr>
          <p:cNvCxnSpPr>
            <a:cxnSpLocks/>
          </p:cNvCxnSpPr>
          <p:nvPr/>
        </p:nvCxnSpPr>
        <p:spPr>
          <a:xfrm>
            <a:off x="8131476" y="2244245"/>
            <a:ext cx="6158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828E65-1466-8813-BEC2-88F603FF5B3A}"/>
              </a:ext>
            </a:extLst>
          </p:cNvPr>
          <p:cNvCxnSpPr>
            <a:cxnSpLocks/>
          </p:cNvCxnSpPr>
          <p:nvPr/>
        </p:nvCxnSpPr>
        <p:spPr>
          <a:xfrm flipV="1">
            <a:off x="8110599" y="1962408"/>
            <a:ext cx="668054" cy="511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1442CD-CF4B-DFDD-9496-0C02C2D676F5}"/>
              </a:ext>
            </a:extLst>
          </p:cNvPr>
          <p:cNvCxnSpPr>
            <a:cxnSpLocks/>
          </p:cNvCxnSpPr>
          <p:nvPr/>
        </p:nvCxnSpPr>
        <p:spPr>
          <a:xfrm>
            <a:off x="8131473" y="2713969"/>
            <a:ext cx="688931" cy="19519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501A1-F029-059F-84CB-FF5F2B9787B1}"/>
              </a:ext>
            </a:extLst>
          </p:cNvPr>
          <p:cNvCxnSpPr>
            <a:cxnSpLocks/>
          </p:cNvCxnSpPr>
          <p:nvPr/>
        </p:nvCxnSpPr>
        <p:spPr>
          <a:xfrm>
            <a:off x="8141914" y="3329833"/>
            <a:ext cx="678492" cy="1847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3818ED-E316-4AEA-2FCD-48FA3DCD7B77}"/>
              </a:ext>
            </a:extLst>
          </p:cNvPr>
          <p:cNvCxnSpPr>
            <a:cxnSpLocks/>
          </p:cNvCxnSpPr>
          <p:nvPr/>
        </p:nvCxnSpPr>
        <p:spPr>
          <a:xfrm flipV="1">
            <a:off x="8131475" y="2995806"/>
            <a:ext cx="626300" cy="8872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02E944-4A2F-AD21-A926-0E5145EB4068}"/>
              </a:ext>
            </a:extLst>
          </p:cNvPr>
          <p:cNvCxnSpPr>
            <a:cxnSpLocks/>
          </p:cNvCxnSpPr>
          <p:nvPr/>
        </p:nvCxnSpPr>
        <p:spPr>
          <a:xfrm flipV="1">
            <a:off x="8183665" y="3862190"/>
            <a:ext cx="594986" cy="2192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541F64-E317-D3D2-2B34-7385717357AF}"/>
              </a:ext>
            </a:extLst>
          </p:cNvPr>
          <p:cNvCxnSpPr>
            <a:cxnSpLocks/>
          </p:cNvCxnSpPr>
          <p:nvPr/>
        </p:nvCxnSpPr>
        <p:spPr>
          <a:xfrm flipV="1">
            <a:off x="8152349" y="2526079"/>
            <a:ext cx="584548" cy="2734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02E944-4A2F-AD21-A926-0E5145EB4068}"/>
              </a:ext>
            </a:extLst>
          </p:cNvPr>
          <p:cNvCxnSpPr>
            <a:cxnSpLocks/>
          </p:cNvCxnSpPr>
          <p:nvPr/>
        </p:nvCxnSpPr>
        <p:spPr>
          <a:xfrm flipV="1">
            <a:off x="8183665" y="3862190"/>
            <a:ext cx="594986" cy="2192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07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D7215-C5F3-AF5F-4668-218540169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8">
            <a:extLst>
              <a:ext uri="{FF2B5EF4-FFF2-40B4-BE49-F238E27FC236}">
                <a16:creationId xmlns:a16="http://schemas.microsoft.com/office/drawing/2014/main" id="{E6C08EBB-2C97-4884-9312-EA0A6A62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4188" y="0"/>
            <a:ext cx="3421063" cy="6843713"/>
          </a:xfrm>
          <a:custGeom>
            <a:avLst/>
            <a:gdLst/>
            <a:ahLst/>
            <a:cxnLst/>
            <a:rect l="0" t="0" r="r" b="b"/>
            <a:pathLst>
              <a:path w="720" h="1440">
                <a:moveTo>
                  <a:pt x="720" y="0"/>
                </a:moveTo>
                <a:cubicBezTo>
                  <a:pt x="316" y="282"/>
                  <a:pt x="0" y="1018"/>
                  <a:pt x="362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17406E40-244E-4DD6-94A4-E7396024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8488" y="0"/>
            <a:ext cx="2717800" cy="6843713"/>
          </a:xfrm>
          <a:custGeom>
            <a:avLst/>
            <a:gdLst/>
            <a:ahLst/>
            <a:cxnLst/>
            <a:rect l="0" t="0" r="r" b="b"/>
            <a:pathLst>
              <a:path w="572" h="1440">
                <a:moveTo>
                  <a:pt x="572" y="0"/>
                </a:moveTo>
                <a:cubicBezTo>
                  <a:pt x="213" y="320"/>
                  <a:pt x="0" y="979"/>
                  <a:pt x="164" y="1440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9E621646-8902-4518-ADFE-798B8AF7F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1938" y="0"/>
            <a:ext cx="2944813" cy="6843713"/>
          </a:xfrm>
          <a:custGeom>
            <a:avLst/>
            <a:gdLst/>
            <a:ahLst/>
            <a:cxnLst/>
            <a:rect l="0" t="0" r="r" b="b"/>
            <a:pathLst>
              <a:path w="620" h="1440">
                <a:moveTo>
                  <a:pt x="620" y="0"/>
                </a:moveTo>
                <a:cubicBezTo>
                  <a:pt x="248" y="325"/>
                  <a:pt x="0" y="960"/>
                  <a:pt x="186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BC03DD73-798C-403F-B9AC-BFF84A0B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17513" y="0"/>
            <a:ext cx="2403475" cy="6843713"/>
          </a:xfrm>
          <a:custGeom>
            <a:avLst/>
            <a:gdLst/>
            <a:ahLst/>
            <a:cxnLst/>
            <a:rect l="0" t="0" r="r" b="b"/>
            <a:pathLst>
              <a:path w="506" h="1440">
                <a:moveTo>
                  <a:pt x="506" y="0"/>
                </a:moveTo>
                <a:cubicBezTo>
                  <a:pt x="109" y="356"/>
                  <a:pt x="0" y="943"/>
                  <a:pt x="171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6756FE0C-DC81-49BD-AD76-1E223B686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9525"/>
            <a:ext cx="1771650" cy="3198813"/>
          </a:xfrm>
          <a:custGeom>
            <a:avLst/>
            <a:gdLst/>
            <a:ahLst/>
            <a:cxnLst/>
            <a:rect l="0" t="0" r="r" b="b"/>
            <a:pathLst>
              <a:path w="373" h="673">
                <a:moveTo>
                  <a:pt x="373" y="0"/>
                </a:moveTo>
                <a:cubicBezTo>
                  <a:pt x="175" y="183"/>
                  <a:pt x="51" y="409"/>
                  <a:pt x="0" y="67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FEEAE74D-A8B8-4601-84C4-7F01DFF41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0"/>
            <a:ext cx="1562100" cy="2228850"/>
          </a:xfrm>
          <a:custGeom>
            <a:avLst/>
            <a:gdLst/>
            <a:ahLst/>
            <a:cxnLst/>
            <a:rect l="0" t="0" r="r" b="b"/>
            <a:pathLst>
              <a:path w="329" h="469">
                <a:moveTo>
                  <a:pt x="329" y="0"/>
                </a:moveTo>
                <a:cubicBezTo>
                  <a:pt x="189" y="133"/>
                  <a:pt x="69" y="288"/>
                  <a:pt x="0" y="46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CFD751E0-7430-4ACA-A679-ECB74EA58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26725" y="9525"/>
            <a:ext cx="1539875" cy="555625"/>
          </a:xfrm>
          <a:custGeom>
            <a:avLst/>
            <a:gdLst/>
            <a:ahLst/>
            <a:cxnLst/>
            <a:rect l="0" t="0" r="r" b="b"/>
            <a:pathLst>
              <a:path w="324" h="117">
                <a:moveTo>
                  <a:pt x="324" y="117"/>
                </a:moveTo>
                <a:cubicBezTo>
                  <a:pt x="223" y="64"/>
                  <a:pt x="107" y="2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4337B0AD-9A1D-4899-8791-EDEB9B5A1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02988" y="9525"/>
            <a:ext cx="963613" cy="366713"/>
          </a:xfrm>
          <a:custGeom>
            <a:avLst/>
            <a:gdLst/>
            <a:ahLst/>
            <a:cxnLst/>
            <a:rect l="0" t="0" r="r" b="b"/>
            <a:pathLst>
              <a:path w="203" h="77">
                <a:moveTo>
                  <a:pt x="203" y="77"/>
                </a:moveTo>
                <a:cubicBezTo>
                  <a:pt x="138" y="46"/>
                  <a:pt x="68" y="21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20EE4868-1730-433B-AA39-A91305A4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01438" y="9525"/>
            <a:ext cx="665163" cy="257175"/>
          </a:xfrm>
          <a:custGeom>
            <a:avLst/>
            <a:gdLst/>
            <a:ahLst/>
            <a:cxnLst/>
            <a:rect l="0" t="0" r="r" b="b"/>
            <a:pathLst>
              <a:path w="140" h="54">
                <a:moveTo>
                  <a:pt x="140" y="54"/>
                </a:moveTo>
                <a:cubicBezTo>
                  <a:pt x="95" y="34"/>
                  <a:pt x="48" y="16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89921AE2-097C-4DEE-A398-FCB910D60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6016625"/>
            <a:ext cx="214313" cy="827088"/>
          </a:xfrm>
          <a:custGeom>
            <a:avLst/>
            <a:gdLst/>
            <a:ahLst/>
            <a:cxnLst/>
            <a:rect l="0" t="0" r="r" b="b"/>
            <a:pathLst>
              <a:path w="45" h="174">
                <a:moveTo>
                  <a:pt x="0" y="0"/>
                </a:moveTo>
                <a:cubicBezTo>
                  <a:pt x="11" y="59"/>
                  <a:pt x="26" y="118"/>
                  <a:pt x="45" y="1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A4098D72-B456-40CC-8C9F-D08B9DD2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47313" y="5013325"/>
            <a:ext cx="1919288" cy="1830388"/>
          </a:xfrm>
          <a:custGeom>
            <a:avLst/>
            <a:gdLst/>
            <a:ahLst/>
            <a:cxnLst/>
            <a:rect l="0" t="0" r="r" b="b"/>
            <a:pathLst>
              <a:path w="404" h="385">
                <a:moveTo>
                  <a:pt x="0" y="385"/>
                </a:moveTo>
                <a:cubicBezTo>
                  <a:pt x="146" y="272"/>
                  <a:pt x="285" y="142"/>
                  <a:pt x="404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BCA1A530-E6F6-465D-BCD0-371D816C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94963" y="5275263"/>
            <a:ext cx="1666875" cy="1577975"/>
          </a:xfrm>
          <a:custGeom>
            <a:avLst/>
            <a:gdLst/>
            <a:ahLst/>
            <a:cxnLst/>
            <a:rect l="0" t="0" r="r" b="b"/>
            <a:pathLst>
              <a:path w="351" h="332">
                <a:moveTo>
                  <a:pt x="0" y="332"/>
                </a:moveTo>
                <a:cubicBezTo>
                  <a:pt x="125" y="232"/>
                  <a:pt x="245" y="121"/>
                  <a:pt x="35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5AB5DD23-5ECB-4E0C-AC9B-C384785BA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41013" y="5408613"/>
            <a:ext cx="1525588" cy="1435100"/>
          </a:xfrm>
          <a:custGeom>
            <a:avLst/>
            <a:gdLst/>
            <a:ahLst/>
            <a:cxnLst/>
            <a:rect l="0" t="0" r="r" b="b"/>
            <a:pathLst>
              <a:path w="321" h="302">
                <a:moveTo>
                  <a:pt x="0" y="302"/>
                </a:moveTo>
                <a:cubicBezTo>
                  <a:pt x="114" y="210"/>
                  <a:pt x="223" y="109"/>
                  <a:pt x="32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7DA4BF21-FA96-43DB-A077-173C5F43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02938" y="5518150"/>
            <a:ext cx="1363663" cy="1325563"/>
          </a:xfrm>
          <a:custGeom>
            <a:avLst/>
            <a:gdLst/>
            <a:ahLst/>
            <a:cxnLst/>
            <a:rect l="0" t="0" r="r" b="b"/>
            <a:pathLst>
              <a:path w="287" h="279">
                <a:moveTo>
                  <a:pt x="0" y="279"/>
                </a:moveTo>
                <a:cubicBezTo>
                  <a:pt x="101" y="193"/>
                  <a:pt x="198" y="100"/>
                  <a:pt x="287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pic>
        <p:nvPicPr>
          <p:cNvPr id="3" name="Picture 2" descr="A graph with red dots&#10;&#10;AI-generated content may be incorrect.">
            <a:extLst>
              <a:ext uri="{FF2B5EF4-FFF2-40B4-BE49-F238E27FC236}">
                <a16:creationId xmlns:a16="http://schemas.microsoft.com/office/drawing/2014/main" id="{21DE9DA9-779C-D5EC-7CF3-69AC28F8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95" y="208348"/>
            <a:ext cx="9679511" cy="6436112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sp>
        <p:nvSpPr>
          <p:cNvPr id="36" name="Freeform 17">
            <a:extLst>
              <a:ext uri="{FF2B5EF4-FFF2-40B4-BE49-F238E27FC236}">
                <a16:creationId xmlns:a16="http://schemas.microsoft.com/office/drawing/2014/main" id="{BF956BA4-7CC2-4E13-9E1D-0854EF4C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79150" y="5694363"/>
            <a:ext cx="1187450" cy="1149350"/>
          </a:xfrm>
          <a:custGeom>
            <a:avLst/>
            <a:gdLst/>
            <a:ahLst/>
            <a:cxnLst/>
            <a:rect l="0" t="0" r="r" b="b"/>
            <a:pathLst>
              <a:path w="250" h="242">
                <a:moveTo>
                  <a:pt x="0" y="242"/>
                </a:moveTo>
                <a:cubicBezTo>
                  <a:pt x="88" y="166"/>
                  <a:pt x="172" y="85"/>
                  <a:pt x="25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" name="Freeform 19">
            <a:extLst>
              <a:ext uri="{FF2B5EF4-FFF2-40B4-BE49-F238E27FC236}">
                <a16:creationId xmlns:a16="http://schemas.microsoft.com/office/drawing/2014/main" id="{3262514D-691E-4344-8751-4E80F04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25" y="6049963"/>
            <a:ext cx="879475" cy="793750"/>
          </a:xfrm>
          <a:custGeom>
            <a:avLst/>
            <a:gdLst/>
            <a:ahLst/>
            <a:cxnLst/>
            <a:rect l="0" t="0" r="r" b="b"/>
            <a:pathLst>
              <a:path w="185" h="167">
                <a:moveTo>
                  <a:pt x="0" y="167"/>
                </a:moveTo>
                <a:cubicBezTo>
                  <a:pt x="63" y="114"/>
                  <a:pt x="125" y="58"/>
                  <a:pt x="185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953539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CECF94-D01C-459E-AF55-CEE99A077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7873" y="480060"/>
            <a:ext cx="5387116" cy="5897880"/>
          </a:xfrm>
          <a:prstGeom prst="rect">
            <a:avLst/>
          </a:prstGeom>
          <a:solidFill>
            <a:srgbClr val="FFFFFF"/>
          </a:solidFill>
          <a:ln w="28575">
            <a:solidFill>
              <a:srgbClr val="044E31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87390" cy="5897880"/>
          </a:xfrm>
          <a:prstGeom prst="rect">
            <a:avLst/>
          </a:prstGeom>
          <a:solidFill>
            <a:srgbClr val="FFFFFF"/>
          </a:solidFill>
          <a:ln w="28575">
            <a:solidFill>
              <a:srgbClr val="044E31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4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72ED3990-E147-1ADC-90AD-3305C5AE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61" y="1404748"/>
            <a:ext cx="4372183" cy="4044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3111C-39B8-CEA1-856D-EDE60DBDE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85" y="1494064"/>
            <a:ext cx="4372428" cy="38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E3B15-6F21-9382-6C39-51A8094F8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network of green dots&#10;&#10;AI-generated content may be incorrect.">
            <a:extLst>
              <a:ext uri="{FF2B5EF4-FFF2-40B4-BE49-F238E27FC236}">
                <a16:creationId xmlns:a16="http://schemas.microsoft.com/office/drawing/2014/main" id="{82AB58D4-EDDB-8955-7EA2-B6EBEA2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6" r="8079" b="1942"/>
          <a:stretch>
            <a:fillRect/>
          </a:stretch>
        </p:blipFill>
        <p:spPr>
          <a:xfrm>
            <a:off x="0" y="-153395"/>
            <a:ext cx="12201253" cy="70256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91EFF0-B46B-EB76-DE9F-D560FA66937E}"/>
              </a:ext>
            </a:extLst>
          </p:cNvPr>
          <p:cNvSpPr/>
          <p:nvPr/>
        </p:nvSpPr>
        <p:spPr>
          <a:xfrm>
            <a:off x="213888" y="5303076"/>
            <a:ext cx="2728153" cy="135009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B8CAB91-AB08-5590-1380-8CDEBD9FA22B}"/>
              </a:ext>
            </a:extLst>
          </p:cNvPr>
          <p:cNvSpPr txBox="1"/>
          <p:nvPr/>
        </p:nvSpPr>
        <p:spPr>
          <a:xfrm>
            <a:off x="327330" y="5419081"/>
            <a:ext cx="25156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000000"/>
                </a:solidFill>
                <a:latin typeface="Times New Roman"/>
                <a:cs typeface="Times New Roman"/>
              </a:rPr>
              <a:t>1966 Nodes!</a:t>
            </a:r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6F7AA8E-3643-0856-ED12-50D31463D710}"/>
              </a:ext>
            </a:extLst>
          </p:cNvPr>
          <p:cNvSpPr txBox="1"/>
          <p:nvPr/>
        </p:nvSpPr>
        <p:spPr>
          <a:xfrm>
            <a:off x="327330" y="6024504"/>
            <a:ext cx="25156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000000"/>
                </a:solidFill>
                <a:latin typeface="Times New Roman"/>
                <a:cs typeface="Times New Roman"/>
              </a:rPr>
              <a:t>2297 Edges!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8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7A6FC-9596-A7AE-1031-29E4EE02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39D7D-0DB1-42A4-6D9B-C0DE93E32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39" y="319670"/>
            <a:ext cx="4800600" cy="88261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Eigenvalue Centrality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8B2B1-4F83-D6B8-71A9-70AA46ECCD15}"/>
              </a:ext>
            </a:extLst>
          </p:cNvPr>
          <p:cNvSpPr txBox="1"/>
          <p:nvPr/>
        </p:nvSpPr>
        <p:spPr>
          <a:xfrm>
            <a:off x="486909" y="1208279"/>
            <a:ext cx="4645551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Note: </a:t>
            </a:r>
            <a:r>
              <a:rPr lang="en-US">
                <a:latin typeface="Times New Roman"/>
                <a:cs typeface="Times New Roman"/>
              </a:rPr>
              <a:t>Salt has an eigenvalue centrality of 1!!</a:t>
            </a:r>
          </a:p>
          <a:p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With eigenvalue centrality, we can truly see which nodes are of maximum importance since the ranking is based on connection importance</a:t>
            </a:r>
          </a:p>
          <a:p>
            <a:pPr marL="285750" indent="-285750">
              <a:buFont typeface="Wingdings"/>
              <a:buChar char="§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This means that the top ingredients in this list are both used frequently, and in the most foods as well. The ranking is a middle ground for what we say in the degree centrality rankings</a:t>
            </a:r>
          </a:p>
          <a:p>
            <a:pPr marL="285750" indent="-285750">
              <a:buFont typeface="Wingdings"/>
              <a:buChar char="§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The top four nodes, </a:t>
            </a:r>
            <a:r>
              <a:rPr lang="en-US" i="1">
                <a:latin typeface="Times New Roman"/>
                <a:cs typeface="Times New Roman"/>
              </a:rPr>
              <a:t>(salt, sugar, folic acid, and water)</a:t>
            </a:r>
            <a:r>
              <a:rPr lang="en-US">
                <a:latin typeface="Times New Roman"/>
                <a:cs typeface="Times New Roman"/>
              </a:rPr>
              <a:t>, co-exist in the majority of foods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8D1F5-5CCA-2DD0-3A41-BB627538B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18" y="371475"/>
            <a:ext cx="3476625" cy="6115050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F7ACF2-F5BB-995F-1193-BCB93D867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5548" y="-150556"/>
            <a:ext cx="119789" cy="71605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07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ws of lettuce plants in a garden&#10;&#10;AI-generated content may be incorrect.">
            <a:extLst>
              <a:ext uri="{FF2B5EF4-FFF2-40B4-BE49-F238E27FC236}">
                <a16:creationId xmlns:a16="http://schemas.microsoft.com/office/drawing/2014/main" id="{B72BF78A-9F3A-3373-BC57-4A44320A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92" r="1518" b="7161"/>
          <a:stretch>
            <a:fillRect/>
          </a:stretch>
        </p:blipFill>
        <p:spPr>
          <a:xfrm>
            <a:off x="0" y="0"/>
            <a:ext cx="12200358" cy="68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1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B7033-4224-7A3D-4D0D-474BB692B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693C-CF13-8B5C-27F8-770DC73E7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39" y="319670"/>
            <a:ext cx="4800600" cy="88261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Closeness Centrality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BBB332-A84D-A037-DDA2-31D4ED4B6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2840" y="-150556"/>
            <a:ext cx="119789" cy="71605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E325E-F159-E0D9-1088-9AE228D5863B}"/>
              </a:ext>
            </a:extLst>
          </p:cNvPr>
          <p:cNvSpPr txBox="1"/>
          <p:nvPr/>
        </p:nvSpPr>
        <p:spPr>
          <a:xfrm>
            <a:off x="486909" y="1208279"/>
            <a:ext cx="4797951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These ingredients are the closest on average to the other nodes around them. </a:t>
            </a:r>
            <a:r>
              <a:rPr lang="en-US" i="1">
                <a:latin typeface="Times New Roman"/>
                <a:cs typeface="Times New Roman"/>
              </a:rPr>
              <a:t>(the values of closeness centrality have been normalized)</a:t>
            </a:r>
            <a:endParaRPr lang="en-US" i="1">
              <a:latin typeface="Rockwell" panose="02060603020205020403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Even though these ingredients can reach other ingredients around them in a few steps, this does not really imply anything too important about our food structure</a:t>
            </a:r>
          </a:p>
          <a:p>
            <a:pPr marL="285750" indent="-285750">
              <a:buFont typeface="Wingdings"/>
              <a:buChar char="§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The nodes listed are universal in their use cases. Even though they may not be common, they are able to connect the food world together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Times New Roman"/>
                <a:cs typeface="Times New Roman"/>
              </a:rPr>
              <a:t>They may represent the links between different types of foods as they can be universally used.</a:t>
            </a:r>
          </a:p>
          <a:p>
            <a:pPr marL="742950" lvl="1" indent="-285750">
              <a:buFont typeface="Courier New"/>
              <a:buChar char="o"/>
            </a:pPr>
            <a:r>
              <a:rPr lang="en-US" b="1">
                <a:latin typeface="Times New Roman"/>
                <a:cs typeface="Times New Roman"/>
              </a:rPr>
              <a:t>Note: </a:t>
            </a:r>
            <a:r>
              <a:rPr lang="en-US">
                <a:latin typeface="Times New Roman"/>
                <a:cs typeface="Times New Roman"/>
              </a:rPr>
              <a:t>Commonly used ingredients appear in hubs as many recipes use very similar ingredients</a:t>
            </a:r>
          </a:p>
        </p:txBody>
      </p:sp>
      <p:pic>
        <p:nvPicPr>
          <p:cNvPr id="3" name="Picture 2" descr="A list of food items&#10;&#10;AI-generated content may be incorrect.">
            <a:extLst>
              <a:ext uri="{FF2B5EF4-FFF2-40B4-BE49-F238E27FC236}">
                <a16:creationId xmlns:a16="http://schemas.microsoft.com/office/drawing/2014/main" id="{AE62F1BC-55E7-A4C8-752A-47BDEE3E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56" y="166687"/>
            <a:ext cx="5695950" cy="6524625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781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66A14-82CC-A3D1-7B5E-FA16FA996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25BB-BA54-905F-488A-45499DB1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39" y="319670"/>
            <a:ext cx="4800600" cy="88261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Betweenness Centrality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A8BCB1-ABF4-17D1-9E56-42217B4D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5548" y="-150556"/>
            <a:ext cx="119789" cy="71605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B8D3B-3FE7-9D13-2CF6-4FA0C76E39A3}"/>
              </a:ext>
            </a:extLst>
          </p:cNvPr>
          <p:cNvSpPr txBox="1"/>
          <p:nvPr/>
        </p:nvSpPr>
        <p:spPr>
          <a:xfrm>
            <a:off x="486909" y="1196556"/>
            <a:ext cx="464555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Betweenness centrality demonstrates a more intuitive way of measuring closeness</a:t>
            </a:r>
          </a:p>
          <a:p>
            <a:endParaRPr lang="en-US">
              <a:latin typeface="Times New Roman"/>
              <a:cs typeface="Times New Roman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Times New Roman"/>
                <a:cs typeface="Times New Roman"/>
              </a:rPr>
              <a:t>Instead of seeing how close an ingredient is to others, we see how useful an ingredient is in creating links with other sections of the graph. 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Times New Roman"/>
                <a:cs typeface="Times New Roman"/>
              </a:rPr>
              <a:t>These ingredients will represent the ingredients that most commonly match two or more different types of foods</a:t>
            </a:r>
          </a:p>
          <a:p>
            <a:pPr marL="742950" lvl="1" indent="-285750">
              <a:buFont typeface="Courier New"/>
              <a:buChar char="o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The presence of processed ingredients is higher in this list, and the rankings seem to prefer processed foods as well.</a:t>
            </a:r>
          </a:p>
          <a:p>
            <a:pPr marL="285750" indent="-285750">
              <a:buFont typeface="Wingdings"/>
              <a:buChar char="§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Processed foods provide a culinary bridge </a:t>
            </a:r>
          </a:p>
        </p:txBody>
      </p:sp>
      <p:pic>
        <p:nvPicPr>
          <p:cNvPr id="3" name="Picture 2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D1C6D066-8A82-811B-3D14-A35DCBE8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494" y="163757"/>
            <a:ext cx="4177811" cy="653048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6322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0AF39-35A0-C98D-B92C-883A3FAE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C9E3-5FA3-8E65-99F2-41AE4DE26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39" y="319670"/>
            <a:ext cx="4800600" cy="88261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Page Rankings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465A8-3A75-C109-154E-0896448C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5548" y="-150556"/>
            <a:ext cx="119789" cy="71605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94683-B759-FBF9-5AC0-E3ABFD01DF33}"/>
              </a:ext>
            </a:extLst>
          </p:cNvPr>
          <p:cNvSpPr txBox="1"/>
          <p:nvPr/>
        </p:nvSpPr>
        <p:spPr>
          <a:xfrm>
            <a:off x="486909" y="1196556"/>
            <a:ext cx="4645551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Page rank will measure the weighted probability of an ingredient being used in any given food</a:t>
            </a:r>
          </a:p>
          <a:p>
            <a:pPr marL="285750" indent="-285750">
              <a:buFont typeface="Wingdings"/>
              <a:buChar char="§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This list is a guide to the most "generally used" foods in an average supermarket.</a:t>
            </a:r>
          </a:p>
          <a:p>
            <a:pPr marL="742950" lvl="1" indent="-285750">
              <a:buFont typeface="Courier New"/>
              <a:buChar char="o"/>
            </a:pPr>
            <a:endParaRPr lang="en-US">
              <a:latin typeface="Times New Roman"/>
              <a:cs typeface="Times New Roman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Times New Roman"/>
                <a:cs typeface="Times New Roman"/>
              </a:rPr>
              <a:t>If you were to walk through a supermarket and look through the ingredients, there is a high probability that a few of these ingredients will be listed.</a:t>
            </a:r>
          </a:p>
          <a:p>
            <a:pPr marL="742950" lvl="1" indent="-285750">
              <a:buFont typeface="Courier New"/>
              <a:buChar char="o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Processed ingredients seem to be a common theme in page rank</a:t>
            </a:r>
          </a:p>
          <a:p>
            <a:pPr marL="742950" lvl="1" indent="-285750">
              <a:buFont typeface="Courier New"/>
              <a:buChar char="o"/>
            </a:pPr>
            <a:endParaRPr lang="en-US">
              <a:latin typeface="Times New Roman"/>
              <a:cs typeface="Times New Roman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Times New Roman"/>
                <a:cs typeface="Times New Roman"/>
              </a:rPr>
              <a:t>Note that many of these ingredients show up in out degree centrality and betweenness centrality rankings as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CD91E-53C3-3F66-4B5F-D58D1E26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080" y="115033"/>
            <a:ext cx="2853103" cy="6569319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7187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48D69-B55B-C66B-5D63-608F439BD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2102-014C-2E9A-D32D-E16069806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39" y="319670"/>
            <a:ext cx="7334002" cy="88261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Comparisons Between Measures</a:t>
            </a:r>
            <a:endParaRPr lang="en-US"/>
          </a:p>
        </p:txBody>
      </p:sp>
      <p:pic>
        <p:nvPicPr>
          <p:cNvPr id="5" name="Picture 4" descr="A table with text on it&#10;&#10;AI-generated content may be incorrect.">
            <a:extLst>
              <a:ext uri="{FF2B5EF4-FFF2-40B4-BE49-F238E27FC236}">
                <a16:creationId xmlns:a16="http://schemas.microsoft.com/office/drawing/2014/main" id="{3ACDDD64-C0F4-CD58-1188-14C6B1BA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57" r="61922" b="-237"/>
          <a:stretch>
            <a:fillRect/>
          </a:stretch>
        </p:blipFill>
        <p:spPr>
          <a:xfrm>
            <a:off x="406836" y="1889016"/>
            <a:ext cx="1114817" cy="406569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7" name="Picture 6" descr="A table with text on it&#10;&#10;AI-generated content may be incorrect.">
            <a:extLst>
              <a:ext uri="{FF2B5EF4-FFF2-40B4-BE49-F238E27FC236}">
                <a16:creationId xmlns:a16="http://schemas.microsoft.com/office/drawing/2014/main" id="{430F9C0F-6305-2370-EBE8-4AFB738E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20" r="45695" b="-237"/>
          <a:stretch>
            <a:fillRect/>
          </a:stretch>
        </p:blipFill>
        <p:spPr>
          <a:xfrm>
            <a:off x="1639802" y="1879492"/>
            <a:ext cx="1707145" cy="4076145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B838DA-2213-AD3D-70A7-50C29F31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23" r="61190" b="42403"/>
          <a:stretch>
            <a:fillRect/>
          </a:stretch>
        </p:blipFill>
        <p:spPr>
          <a:xfrm>
            <a:off x="3462919" y="1880404"/>
            <a:ext cx="1701708" cy="407000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13" name="Picture 12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CF0EF506-AAF7-B85F-A0BB-D095437842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57" r="71818" b="37857"/>
          <a:stretch>
            <a:fillRect/>
          </a:stretch>
        </p:blipFill>
        <p:spPr>
          <a:xfrm>
            <a:off x="5276528" y="1880404"/>
            <a:ext cx="1295056" cy="40687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16" name="Picture 1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E750607-37EF-B3E0-0A89-96EB0E8ABDB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510" r="60443" b="40771"/>
          <a:stretch>
            <a:fillRect/>
          </a:stretch>
        </p:blipFill>
        <p:spPr>
          <a:xfrm>
            <a:off x="6693012" y="1889017"/>
            <a:ext cx="1307849" cy="4071218"/>
          </a:xfrm>
          <a:prstGeom prst="rect">
            <a:avLst/>
          </a:prstGeom>
          <a:ln w="28575">
            <a:solidFill>
              <a:srgbClr val="07744A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6E084F-301D-6835-10DE-9E5931A3C995}"/>
              </a:ext>
            </a:extLst>
          </p:cNvPr>
          <p:cNvSpPr txBox="1"/>
          <p:nvPr/>
        </p:nvSpPr>
        <p:spPr>
          <a:xfrm>
            <a:off x="370300" y="1374731"/>
            <a:ext cx="11899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 New Roman"/>
                <a:cs typeface="Times New Roman"/>
              </a:rPr>
              <a:t>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28058-C08E-9CD2-915D-C4D0B0498241}"/>
              </a:ext>
            </a:extLst>
          </p:cNvPr>
          <p:cNvSpPr txBox="1"/>
          <p:nvPr/>
        </p:nvSpPr>
        <p:spPr>
          <a:xfrm>
            <a:off x="1894299" y="1374730"/>
            <a:ext cx="11899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 New Roman"/>
                <a:cs typeface="Times New Roman"/>
              </a:rPr>
              <a:t>Weighted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C3B3A-33BA-E438-B3B5-42894D8DB1E8}"/>
              </a:ext>
            </a:extLst>
          </p:cNvPr>
          <p:cNvSpPr txBox="1"/>
          <p:nvPr/>
        </p:nvSpPr>
        <p:spPr>
          <a:xfrm>
            <a:off x="3465924" y="1374730"/>
            <a:ext cx="169479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 New Roman"/>
                <a:cs typeface="Times New Roman"/>
              </a:rPr>
              <a:t>Eigenvector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3A517-46C1-8649-C10E-9C5F087F5455}"/>
              </a:ext>
            </a:extLst>
          </p:cNvPr>
          <p:cNvSpPr txBox="1"/>
          <p:nvPr/>
        </p:nvSpPr>
        <p:spPr>
          <a:xfrm>
            <a:off x="5075649" y="1374730"/>
            <a:ext cx="169479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 New Roman"/>
                <a:cs typeface="Times New Roman"/>
              </a:rPr>
              <a:t>Betweenness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5283F8-50CC-6BDA-83AC-A837C318CDC4}"/>
              </a:ext>
            </a:extLst>
          </p:cNvPr>
          <p:cNvSpPr txBox="1"/>
          <p:nvPr/>
        </p:nvSpPr>
        <p:spPr>
          <a:xfrm>
            <a:off x="6494874" y="1374730"/>
            <a:ext cx="169479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 New Roman"/>
                <a:cs typeface="Times New Roman"/>
              </a:rPr>
              <a:t>Page Rank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6A3D50-F913-FC94-F7AC-33B617536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7723" y="-302956"/>
            <a:ext cx="119789" cy="71605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01E4194-128B-1F52-29BF-B88556408BB1}"/>
              </a:ext>
            </a:extLst>
          </p:cNvPr>
          <p:cNvSpPr txBox="1">
            <a:spLocks/>
          </p:cNvSpPr>
          <p:nvPr/>
        </p:nvSpPr>
        <p:spPr>
          <a:xfrm>
            <a:off x="8634064" y="319670"/>
            <a:ext cx="1695202" cy="911190"/>
          </a:xfrm>
          <a:prstGeom prst="rect">
            <a:avLst/>
          </a:prstGeom>
          <a:solidFill>
            <a:schemeClr val="bg1"/>
          </a:solidFill>
        </p:spPr>
        <p:txBody>
          <a:bodyPr vert="horz" lIns="228600" tIns="228600" rIns="228600" bIns="22860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latin typeface="Times New Roman"/>
                <a:cs typeface="Times New Roman"/>
              </a:rPr>
              <a:t>Guide</a:t>
            </a:r>
            <a:endParaRPr lang="en-US" sz="360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01E66-9C0C-7EBF-85E4-3508E55EDB0E}"/>
              </a:ext>
            </a:extLst>
          </p:cNvPr>
          <p:cNvSpPr txBox="1"/>
          <p:nvPr/>
        </p:nvSpPr>
        <p:spPr>
          <a:xfrm>
            <a:off x="8754609" y="1282281"/>
            <a:ext cx="3150126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Degree</a:t>
            </a:r>
          </a:p>
          <a:p>
            <a:pPr marL="285750" indent="-285750">
              <a:buFont typeface="Calibri"/>
              <a:buChar char="-"/>
            </a:pPr>
            <a:r>
              <a:rPr lang="en-US" sz="1600">
                <a:latin typeface="Times New Roman"/>
                <a:cs typeface="Times New Roman"/>
              </a:rPr>
              <a:t>Rank by number of unique foods it is used in</a:t>
            </a:r>
          </a:p>
          <a:p>
            <a:pPr marL="285750" indent="-285750">
              <a:buFont typeface="Calibri"/>
              <a:buChar char="-"/>
            </a:pPr>
            <a:endParaRPr lang="en-US" sz="1200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Weighted</a:t>
            </a:r>
          </a:p>
          <a:p>
            <a:pPr marL="285750" indent="-285750">
              <a:buFont typeface="Calibri"/>
              <a:buChar char="-"/>
            </a:pPr>
            <a:r>
              <a:rPr lang="en-US" sz="1600">
                <a:latin typeface="Times New Roman"/>
                <a:cs typeface="Times New Roman"/>
              </a:rPr>
              <a:t>Rank by total number of foods it is used in</a:t>
            </a:r>
          </a:p>
          <a:p>
            <a:pPr marL="285750" indent="-285750">
              <a:buFont typeface="Calibri"/>
              <a:buChar char="-"/>
            </a:pPr>
            <a:endParaRPr lang="en-US" sz="1200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Eigenvector</a:t>
            </a:r>
          </a:p>
          <a:p>
            <a:pPr marL="285750" indent="-285750">
              <a:buFont typeface="Calibri"/>
              <a:buChar char="-"/>
            </a:pPr>
            <a:r>
              <a:rPr lang="en-US" sz="1600">
                <a:latin typeface="Times New Roman"/>
                <a:cs typeface="Times New Roman"/>
              </a:rPr>
              <a:t>Rank by co-usage with other important ingredients</a:t>
            </a:r>
          </a:p>
          <a:p>
            <a:pPr marL="285750" indent="-285750">
              <a:buFont typeface="Calibri"/>
              <a:buChar char="-"/>
            </a:pPr>
            <a:endParaRPr lang="en-US" sz="1200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Betweenness</a:t>
            </a:r>
          </a:p>
          <a:p>
            <a:pPr marL="285750" indent="-285750">
              <a:buFont typeface="Calibri"/>
              <a:buChar char="-"/>
            </a:pPr>
            <a:r>
              <a:rPr lang="en-US" sz="1600">
                <a:latin typeface="Times New Roman"/>
                <a:cs typeface="Times New Roman"/>
              </a:rPr>
              <a:t>Rank by the number of links it provides between various groups of foods (</a:t>
            </a:r>
            <a:r>
              <a:rPr lang="en-US" sz="1200">
                <a:latin typeface="Times New Roman"/>
                <a:cs typeface="Times New Roman"/>
              </a:rPr>
              <a:t>shortest paths</a:t>
            </a:r>
            <a:r>
              <a:rPr lang="en-US" sz="1600">
                <a:latin typeface="Times New Roman"/>
                <a:cs typeface="Times New Roman"/>
              </a:rPr>
              <a:t>)</a:t>
            </a:r>
          </a:p>
          <a:p>
            <a:pPr marL="285750" indent="-285750">
              <a:buFont typeface="Calibri"/>
              <a:buChar char="-"/>
            </a:pPr>
            <a:endParaRPr lang="en-US" sz="1200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Page Rank</a:t>
            </a:r>
          </a:p>
          <a:p>
            <a:pPr marL="285750" indent="-285750">
              <a:buFont typeface="Calibri"/>
              <a:buChar char="-"/>
            </a:pPr>
            <a:r>
              <a:rPr lang="en-US" sz="1600">
                <a:latin typeface="Times New Roman"/>
                <a:cs typeface="Times New Roman"/>
              </a:rPr>
              <a:t>Rank by probability of actual usage (</a:t>
            </a:r>
            <a:r>
              <a:rPr lang="en-US" sz="1200">
                <a:latin typeface="Times New Roman"/>
                <a:cs typeface="Times New Roman"/>
              </a:rPr>
              <a:t>referenced by other ingredients in some food</a:t>
            </a:r>
            <a:r>
              <a:rPr lang="en-US" sz="1600"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9885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E119A-37ED-42BE-56E2-24E018D59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073C-F06A-82D2-481A-2C0F7317B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39" y="319670"/>
            <a:ext cx="4800600" cy="88261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1.5 Ego Networks</a:t>
            </a:r>
          </a:p>
        </p:txBody>
      </p:sp>
      <p:pic>
        <p:nvPicPr>
          <p:cNvPr id="3" name="Picture 2" descr="A network of green lines and dots&#10;&#10;AI-generated content may be incorrect.">
            <a:extLst>
              <a:ext uri="{FF2B5EF4-FFF2-40B4-BE49-F238E27FC236}">
                <a16:creationId xmlns:a16="http://schemas.microsoft.com/office/drawing/2014/main" id="{889717A4-8743-8621-C4F7-80534737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2" y="1200411"/>
            <a:ext cx="9180048" cy="5427945"/>
          </a:xfrm>
          <a:prstGeom prst="rect">
            <a:avLst/>
          </a:prstGeom>
          <a:ln w="28575">
            <a:solidFill>
              <a:srgbClr val="044E31"/>
            </a:solidFill>
          </a:ln>
        </p:spPr>
      </p:pic>
    </p:spTree>
    <p:extLst>
      <p:ext uri="{BB962C8B-B14F-4D97-AF65-F5344CB8AC3E}">
        <p14:creationId xmlns:p14="http://schemas.microsoft.com/office/powerpoint/2010/main" val="348140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36433-8C25-1BF4-77A9-8A95A5911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43094-94A9-CEED-4308-481BE8460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39" y="319670"/>
            <a:ext cx="4800600" cy="88261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1.5 Ego Networks</a:t>
            </a:r>
          </a:p>
        </p:txBody>
      </p:sp>
      <p:pic>
        <p:nvPicPr>
          <p:cNvPr id="4" name="Picture 3" descr="A network of green lines and dots&#10;&#10;AI-generated content may be incorrect.">
            <a:extLst>
              <a:ext uri="{FF2B5EF4-FFF2-40B4-BE49-F238E27FC236}">
                <a16:creationId xmlns:a16="http://schemas.microsoft.com/office/drawing/2014/main" id="{DB571EA9-A057-AF63-F342-8F441114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3" y="1114425"/>
            <a:ext cx="5157634" cy="5467350"/>
          </a:xfrm>
          <a:prstGeom prst="rect">
            <a:avLst/>
          </a:prstGeom>
          <a:ln w="28575">
            <a:solidFill>
              <a:srgbClr val="07744A"/>
            </a:solidFill>
          </a:ln>
        </p:spPr>
      </p:pic>
      <p:pic>
        <p:nvPicPr>
          <p:cNvPr id="5" name="Picture 4" descr="A network of green dots and lines&#10;&#10;AI-generated content may be incorrect.">
            <a:extLst>
              <a:ext uri="{FF2B5EF4-FFF2-40B4-BE49-F238E27FC236}">
                <a16:creationId xmlns:a16="http://schemas.microsoft.com/office/drawing/2014/main" id="{DBB3A28C-9349-0262-2FCB-44A0165A6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719" y="1114425"/>
            <a:ext cx="6118487" cy="5467350"/>
          </a:xfrm>
          <a:prstGeom prst="rect">
            <a:avLst/>
          </a:prstGeom>
          <a:ln w="28575">
            <a:solidFill>
              <a:srgbClr val="07744A"/>
            </a:solidFill>
          </a:ln>
        </p:spPr>
      </p:pic>
    </p:spTree>
    <p:extLst>
      <p:ext uri="{BB962C8B-B14F-4D97-AF65-F5344CB8AC3E}">
        <p14:creationId xmlns:p14="http://schemas.microsoft.com/office/powerpoint/2010/main" val="3359761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45269-BDC6-067C-D4CB-2EA5D6E5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929F-A8C3-61D6-9195-D8045740A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39" y="319670"/>
            <a:ext cx="4800600" cy="88261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1.5 Ego Networks</a:t>
            </a:r>
          </a:p>
        </p:txBody>
      </p:sp>
      <p:pic>
        <p:nvPicPr>
          <p:cNvPr id="3" name="Picture 2" descr="A green lines and dots&#10;&#10;AI-generated content may be incorrect.">
            <a:extLst>
              <a:ext uri="{FF2B5EF4-FFF2-40B4-BE49-F238E27FC236}">
                <a16:creationId xmlns:a16="http://schemas.microsoft.com/office/drawing/2014/main" id="{4FC409C8-BC75-216D-929D-2B8D8A2E8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51"/>
          <a:stretch>
            <a:fillRect/>
          </a:stretch>
        </p:blipFill>
        <p:spPr>
          <a:xfrm>
            <a:off x="315058" y="1352550"/>
            <a:ext cx="6188712" cy="5029200"/>
          </a:xfrm>
          <a:prstGeom prst="rect">
            <a:avLst/>
          </a:prstGeom>
          <a:ln w="28575">
            <a:solidFill>
              <a:srgbClr val="07744A"/>
            </a:solidFill>
          </a:ln>
        </p:spPr>
      </p:pic>
      <p:pic>
        <p:nvPicPr>
          <p:cNvPr id="6" name="Picture 5" descr="A network of green dots and lines&#10;&#10;AI-generated content may be incorrect.">
            <a:extLst>
              <a:ext uri="{FF2B5EF4-FFF2-40B4-BE49-F238E27FC236}">
                <a16:creationId xmlns:a16="http://schemas.microsoft.com/office/drawing/2014/main" id="{A19CEA68-72FC-C15C-D0EE-1C97B020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30" y="1352550"/>
            <a:ext cx="5131164" cy="5029200"/>
          </a:xfrm>
          <a:prstGeom prst="rect">
            <a:avLst/>
          </a:prstGeom>
          <a:ln w="28575">
            <a:solidFill>
              <a:srgbClr val="07744A"/>
            </a:solidFill>
          </a:ln>
        </p:spPr>
      </p:pic>
    </p:spTree>
    <p:extLst>
      <p:ext uri="{BB962C8B-B14F-4D97-AF65-F5344CB8AC3E}">
        <p14:creationId xmlns:p14="http://schemas.microsoft.com/office/powerpoint/2010/main" val="366955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5ADD-7221-49EB-7FE3-29A6C1154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673" y="5809150"/>
            <a:ext cx="10478450" cy="914400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ea typeface="Calibri Light"/>
                <a:cs typeface="Calibri Light"/>
              </a:rPr>
              <a:t>Conclusions &amp; Implications</a:t>
            </a:r>
          </a:p>
        </p:txBody>
      </p:sp>
      <p:pic>
        <p:nvPicPr>
          <p:cNvPr id="14" name="Picture Placeholder 13" descr="A tractor working in a field&#10;&#10;AI-generated content may be incorrect.">
            <a:extLst>
              <a:ext uri="{FF2B5EF4-FFF2-40B4-BE49-F238E27FC236}">
                <a16:creationId xmlns:a16="http://schemas.microsoft.com/office/drawing/2014/main" id="{1C4F6368-0BA2-46EC-01AF-6804B65DB4E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6704" b="3687"/>
          <a:stretch>
            <a:fillRect/>
          </a:stretch>
        </p:blipFill>
        <p:spPr>
          <a:xfrm>
            <a:off x="0" y="0"/>
            <a:ext cx="12192000" cy="5654975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6FAE5D-BA7B-03FE-1C3E-F23C08F13751}"/>
              </a:ext>
            </a:extLst>
          </p:cNvPr>
          <p:cNvSpPr/>
          <p:nvPr/>
        </p:nvSpPr>
        <p:spPr>
          <a:xfrm>
            <a:off x="-19793" y="-9896"/>
            <a:ext cx="12231584" cy="5670467"/>
          </a:xfrm>
          <a:prstGeom prst="rect">
            <a:avLst/>
          </a:prstGeom>
          <a:solidFill>
            <a:srgbClr val="07744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A10A8A-E813-9995-0495-0A80496033BE}"/>
              </a:ext>
            </a:extLst>
          </p:cNvPr>
          <p:cNvSpPr txBox="1">
            <a:spLocks/>
          </p:cNvSpPr>
          <p:nvPr/>
        </p:nvSpPr>
        <p:spPr>
          <a:xfrm>
            <a:off x="5670058" y="318427"/>
            <a:ext cx="6279242" cy="873544"/>
          </a:xfrm>
          <a:prstGeom prst="rect">
            <a:avLst/>
          </a:prstGeom>
          <a:solidFill>
            <a:schemeClr val="bg1"/>
          </a:solidFill>
        </p:spPr>
        <p:txBody>
          <a:bodyPr vert="horz" lIns="228600" tIns="228600" rIns="228600" bIns="228600" rtlCol="0" anchor="b">
            <a:normAutofit fontScale="975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/>
                <a:cs typeface="Times New Roman"/>
              </a:rPr>
              <a:t>Are Processed Foods Inevitable?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CD103-A619-CC87-4615-865655687FB7}"/>
              </a:ext>
            </a:extLst>
          </p:cNvPr>
          <p:cNvSpPr txBox="1"/>
          <p:nvPr/>
        </p:nvSpPr>
        <p:spPr>
          <a:xfrm>
            <a:off x="5707648" y="1191245"/>
            <a:ext cx="6196765" cy="31393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In many of the rankings, processed foods dominate the twenty nodes. 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Times New Roman"/>
                <a:cs typeface="Times New Roman"/>
              </a:rPr>
              <a:t>Sugar: </a:t>
            </a:r>
            <a:r>
              <a:rPr lang="en-US" b="1">
                <a:latin typeface="Times New Roman"/>
                <a:cs typeface="Times New Roman"/>
              </a:rPr>
              <a:t>Top 2 </a:t>
            </a:r>
            <a:r>
              <a:rPr lang="en-US">
                <a:latin typeface="Times New Roman"/>
                <a:cs typeface="Times New Roman"/>
              </a:rPr>
              <a:t>in 3 rankings, </a:t>
            </a:r>
            <a:r>
              <a:rPr lang="en-US" b="1">
                <a:latin typeface="Times New Roman"/>
                <a:cs typeface="Times New Roman"/>
              </a:rPr>
              <a:t>Top 5</a:t>
            </a:r>
            <a:r>
              <a:rPr lang="en-US">
                <a:latin typeface="Times New Roman"/>
                <a:cs typeface="Times New Roman"/>
              </a:rPr>
              <a:t> in 1 ranking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Times New Roman"/>
                <a:cs typeface="Times New Roman"/>
              </a:rPr>
              <a:t>Folic Acid: </a:t>
            </a:r>
            <a:r>
              <a:rPr lang="en-US" b="1">
                <a:latin typeface="Times New Roman"/>
                <a:cs typeface="Times New Roman"/>
              </a:rPr>
              <a:t>Top 5</a:t>
            </a:r>
            <a:r>
              <a:rPr lang="en-US">
                <a:latin typeface="Times New Roman"/>
                <a:cs typeface="Times New Roman"/>
              </a:rPr>
              <a:t> in 4 rankings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Times New Roman"/>
                <a:cs typeface="Times New Roman"/>
              </a:rPr>
              <a:t>Soy-based Products: </a:t>
            </a:r>
            <a:r>
              <a:rPr lang="en-US" b="1">
                <a:latin typeface="Times New Roman"/>
                <a:cs typeface="Times New Roman"/>
              </a:rPr>
              <a:t>Top 10 </a:t>
            </a:r>
            <a:r>
              <a:rPr lang="en-US">
                <a:latin typeface="Times New Roman"/>
                <a:cs typeface="Times New Roman"/>
              </a:rPr>
              <a:t>in 4 rankings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Times New Roman"/>
                <a:cs typeface="Times New Roman"/>
              </a:rPr>
              <a:t>Dyes (</a:t>
            </a:r>
            <a:r>
              <a:rPr lang="en-US" i="1">
                <a:latin typeface="Times New Roman"/>
                <a:cs typeface="Times New Roman"/>
              </a:rPr>
              <a:t>Red, Yellow</a:t>
            </a:r>
            <a:r>
              <a:rPr lang="en-US">
                <a:latin typeface="Times New Roman"/>
                <a:cs typeface="Times New Roman"/>
              </a:rPr>
              <a:t>): </a:t>
            </a:r>
            <a:r>
              <a:rPr lang="en-US" b="1">
                <a:latin typeface="Times New Roman"/>
                <a:cs typeface="Times New Roman"/>
              </a:rPr>
              <a:t>Top 15 </a:t>
            </a:r>
            <a:r>
              <a:rPr lang="en-US">
                <a:latin typeface="Times New Roman"/>
                <a:cs typeface="Times New Roman"/>
              </a:rPr>
              <a:t>in 3 Rankings</a:t>
            </a:r>
          </a:p>
          <a:p>
            <a:pPr lvl="1"/>
            <a:endParaRPr lang="en-US">
              <a:latin typeface="Times New Roman"/>
              <a:cs typeface="Times New Roman"/>
            </a:endParaRPr>
          </a:p>
          <a:p>
            <a:pPr lvl="1"/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Even without disregarding some non-negotiable ingredients such as salt and water, processed foods still dominate the top 5-15 ingredients used</a:t>
            </a:r>
            <a:endParaRPr lang="en-US"/>
          </a:p>
        </p:txBody>
      </p:sp>
      <p:pic>
        <p:nvPicPr>
          <p:cNvPr id="14" name="Picture 13" descr="A person holding a spray bottle and a potted plant&#10;&#10;AI-generated content may be incorrect.">
            <a:extLst>
              <a:ext uri="{FF2B5EF4-FFF2-40B4-BE49-F238E27FC236}">
                <a16:creationId xmlns:a16="http://schemas.microsoft.com/office/drawing/2014/main" id="{DF8CA8B5-B1C7-C313-7294-F3BE3E12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03" t="577" r="31665" b="-577"/>
          <a:stretch>
            <a:fillRect/>
          </a:stretch>
        </p:blipFill>
        <p:spPr>
          <a:xfrm>
            <a:off x="-409" y="0"/>
            <a:ext cx="5457465" cy="68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56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CB8-B8DB-20CC-4E6E-A3C808D8D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F8B468-6E69-F56A-1EA8-C70DEFD75679}"/>
              </a:ext>
            </a:extLst>
          </p:cNvPr>
          <p:cNvSpPr txBox="1"/>
          <p:nvPr/>
        </p:nvSpPr>
        <p:spPr>
          <a:xfrm>
            <a:off x="5707105" y="1214698"/>
            <a:ext cx="6196765" cy="258532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ea typeface="+mn-lt"/>
                <a:cs typeface="Times New Roman"/>
              </a:rPr>
              <a:t>The network reveals a shift from an ingredient society to a grocery store society. High modularity (0.842) imply that traditional ingredient communities still exist. Low density and strong hubs show a few global ingredients dominating across many foods, many of which are processed. The small-world structure demonstrates how processing connects nearly all ingredients within a few steps despite the low average degree measure. Our food system shows the results of cultural globalization and the push for convenience.</a:t>
            </a:r>
            <a:endParaRPr lang="en-US"/>
          </a:p>
        </p:txBody>
      </p:sp>
      <p:pic>
        <p:nvPicPr>
          <p:cNvPr id="14" name="Picture 13" descr="A person holding a spray bottle and a potted plant&#10;&#10;AI-generated content may be incorrect.">
            <a:extLst>
              <a:ext uri="{FF2B5EF4-FFF2-40B4-BE49-F238E27FC236}">
                <a16:creationId xmlns:a16="http://schemas.microsoft.com/office/drawing/2014/main" id="{C8522551-BD20-AE68-DC77-B2633016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03" t="577" r="31665" b="-577"/>
          <a:stretch>
            <a:fillRect/>
          </a:stretch>
        </p:blipFill>
        <p:spPr>
          <a:xfrm>
            <a:off x="-409" y="0"/>
            <a:ext cx="5457465" cy="68580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1DCD2A-AE90-7F19-19E3-0275907FDF40}"/>
              </a:ext>
            </a:extLst>
          </p:cNvPr>
          <p:cNvSpPr txBox="1">
            <a:spLocks/>
          </p:cNvSpPr>
          <p:nvPr/>
        </p:nvSpPr>
        <p:spPr>
          <a:xfrm>
            <a:off x="5670058" y="318427"/>
            <a:ext cx="6279242" cy="873544"/>
          </a:xfrm>
          <a:prstGeom prst="rect">
            <a:avLst/>
          </a:prstGeom>
          <a:solidFill>
            <a:schemeClr val="bg1"/>
          </a:solidFill>
        </p:spPr>
        <p:txBody>
          <a:bodyPr vert="horz" lIns="228600" tIns="228600" rIns="228600" bIns="228600" rtlCol="0" anchor="b">
            <a:normAutofit fontScale="975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/>
                <a:cs typeface="Times New Roman"/>
              </a:rPr>
              <a:t>Are Processed Foods Inevitable?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B8BF541A-AFF3-7A0C-15A3-A43535B35801}"/>
              </a:ext>
            </a:extLst>
          </p:cNvPr>
          <p:cNvSpPr txBox="1"/>
          <p:nvPr/>
        </p:nvSpPr>
        <p:spPr>
          <a:xfrm>
            <a:off x="5707105" y="4134048"/>
            <a:ext cx="6196765" cy="147732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Small-World Network</a:t>
            </a:r>
          </a:p>
          <a:p>
            <a:pPr marL="285750" indent="-285750">
              <a:buFont typeface="Wingdings"/>
              <a:buChar char="§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Scale Free Network</a:t>
            </a:r>
          </a:p>
          <a:p>
            <a:pPr marL="285750" indent="-285750">
              <a:buFont typeface="Wingdings"/>
              <a:buChar char="§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  <a:cs typeface="Times New Roman"/>
              </a:rPr>
              <a:t>Numerical validation on the quantity of processed foods</a:t>
            </a:r>
          </a:p>
        </p:txBody>
      </p:sp>
    </p:spTree>
    <p:extLst>
      <p:ext uri="{BB962C8B-B14F-4D97-AF65-F5344CB8AC3E}">
        <p14:creationId xmlns:p14="http://schemas.microsoft.com/office/powerpoint/2010/main" val="67118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5366C72-D7F6-4E8E-9050-596B79093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5593905-FD51-4091-B72D-58CB89CE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A55DE88-4421-4967-9967-5D268EC71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123E89E-02F9-40E7-9C1A-B333EE305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04DFB5A-6C46-49CD-A933-C1784DC4D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87129E18-7EFC-477E-8715-16D60CF57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9C70C325-27F3-44CB-A631-EF11CE6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81F435D-0591-44D2-AA3F-501EEC6B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534ECD9-9339-4965-9B60-C0ED1D9D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8F7199B-CBCA-4A0F-8EEE-056A664CD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EA6137C-88AC-47E7-A2B9-F06EE2EF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1A037B1-7B29-4E4D-BAA8-B529A19C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DE7357B-0B91-4813-8631-90263273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1B3BA74-3139-4AD3-81E2-7174428B9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1922388D-FDAE-4997-9A81-4C10FB1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44B1128D-CBF9-4E8E-B5FD-16EA61855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C3554E6-630F-4BE1-AAEB-4E8FC61D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7881672B-061D-44D8-B8E4-2B1E18D53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8552A74A-C2FB-4456-846D-1D9EC32CA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676335D-0545-4393-B422-6CE6DAD2D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CEA87AD-1702-42DE-976E-FA16A931C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F2C7457F-2E86-475E-82C3-D878D941B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761412-8BC8-4A0D-B0F2-A8BA1D1B6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5E8D14-1E49-46AE-84D9-D09CD884C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23FBD707-EE6F-41CA-8E71-4DE4C60A3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124152A-1F75-47D7-8320-AD15AADE8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79AD9FA-F44E-41F8-867C-1CF50CC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D25ACC-4D2F-4945-AE2A-474631DCE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12AEBE4-385E-4D86-ABE7-EE7C786D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27DB9B0B-E3B8-4541-9E1D-3436C830B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0A79056-BDFD-420F-8B64-F83F0AC9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B91A6337-0687-4795-B6EE-8B482685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5DC28035-7658-4DFA-ADED-355A76FCE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9DEA0D4B-6677-4421-A7DE-9D3073BAC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4F3BA640-0DC2-4B9B-A4DD-D91A1C1CB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E9B41ED3-4447-47EB-8C24-3DFDBC9CA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0A696B8C-9E44-4AF2-8C6E-39FA14B90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FABEC1D0-ECAF-40B6-88D1-0B14186BF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107DAC7C-FD0C-47FC-B0CF-6E4C42EE7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F6834AFF-6A19-466D-B6A0-19628B929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82109BCF-6062-4499-AD13-C9AF81CE1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8267B3AA-BED7-4586-AD7C-538DE655A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A15561A9-3496-4981-AFA9-FC33C193A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0FCA6A77-767C-49C2-9350-254F44980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4C5A5093-4DAD-46A6-8D10-AB0B41868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1AB9C1C-2143-4B58-9D54-35827CDCB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2B00FCE-F751-486D-B4AB-C6AFCEECD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74CF9EB4-207D-4B12-958B-1FE6F0F6E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F27D96E1-42DF-4294-AA4E-1DC301E87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44C18C4-DDF4-4183-82EF-346C200FE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22">
            <a:extLst>
              <a:ext uri="{FF2B5EF4-FFF2-40B4-BE49-F238E27FC236}">
                <a16:creationId xmlns:a16="http://schemas.microsoft.com/office/drawing/2014/main" id="{D60BFEBC-C350-4DE6-9B32-8B501CAB0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98EC61-4CF9-416A-9603-F8A6459B2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 b="1">
                <a:solidFill>
                  <a:srgbClr val="FFFEFF"/>
                </a:solidFill>
                <a:latin typeface="Times New Roman"/>
                <a:cs typeface="Times New Roman"/>
              </a:rPr>
              <a:t>Today's Agenda</a:t>
            </a:r>
          </a:p>
        </p:txBody>
      </p:sp>
      <p:pic>
        <p:nvPicPr>
          <p:cNvPr id="5" name="Picture 4" descr="Woman buying vegetables at supermarket">
            <a:extLst>
              <a:ext uri="{FF2B5EF4-FFF2-40B4-BE49-F238E27FC236}">
                <a16:creationId xmlns:a16="http://schemas.microsoft.com/office/drawing/2014/main" id="{53634C93-8487-A4C3-4D32-E19182D8BD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3" t="-772" r="42593" b="772"/>
          <a:stretch>
            <a:fillRect/>
          </a:stretch>
        </p:blipFill>
        <p:spPr>
          <a:xfrm>
            <a:off x="7549862" y="227"/>
            <a:ext cx="4646029" cy="6858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FAEC3-5C3F-021B-647B-2F4C113F073F}"/>
              </a:ext>
            </a:extLst>
          </p:cNvPr>
          <p:cNvSpPr txBox="1"/>
          <p:nvPr/>
        </p:nvSpPr>
        <p:spPr>
          <a:xfrm>
            <a:off x="1045488" y="2485487"/>
            <a:ext cx="575981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ct val="0"/>
              </a:spcBef>
              <a:buFont typeface="Arial"/>
              <a:buChar char="•"/>
            </a:pPr>
            <a:endParaRPr lang="en-US" sz="2000" b="1">
              <a:solidFill>
                <a:srgbClr val="FFFEFF"/>
              </a:solidFill>
              <a:latin typeface="Times New Roman"/>
              <a:cs typeface="Times New Roman"/>
            </a:endParaRPr>
          </a:p>
          <a:p>
            <a:pPr marL="342900" indent="-342900"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FFEFF"/>
                </a:solidFill>
                <a:latin typeface="Times New Roman"/>
                <a:cs typeface="Times New Roman"/>
              </a:rPr>
              <a:t>Introduction</a:t>
            </a:r>
          </a:p>
          <a:p>
            <a:pPr marL="342900" indent="-342900"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FFEFF"/>
                </a:solidFill>
                <a:latin typeface="Times New Roman"/>
                <a:cs typeface="Times New Roman"/>
              </a:rPr>
              <a:t>Historical Context</a:t>
            </a:r>
          </a:p>
          <a:p>
            <a:pPr marL="342900" indent="-342900"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FFEFF"/>
                </a:solidFill>
                <a:latin typeface="Times New Roman"/>
                <a:cs typeface="Times New Roman"/>
              </a:rPr>
              <a:t>Methodology</a:t>
            </a:r>
          </a:p>
          <a:p>
            <a:pPr marL="342900" indent="-342900"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FFEFF"/>
                </a:solidFill>
                <a:latin typeface="Times New Roman"/>
                <a:cs typeface="Times New Roman"/>
              </a:rPr>
              <a:t>Construction &amp; Statistics</a:t>
            </a:r>
          </a:p>
          <a:p>
            <a:pPr marL="342900" indent="-342900"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FFEFF"/>
                </a:solidFill>
                <a:latin typeface="Times New Roman"/>
                <a:cs typeface="Times New Roman"/>
              </a:rPr>
              <a:t>Network Measures</a:t>
            </a:r>
          </a:p>
          <a:p>
            <a:pPr marL="342900" indent="-342900"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FFEFF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9FFA-963C-0AE2-F1B3-17C5743A17E9}"/>
              </a:ext>
            </a:extLst>
          </p:cNvPr>
          <p:cNvSpPr txBox="1"/>
          <p:nvPr/>
        </p:nvSpPr>
        <p:spPr>
          <a:xfrm>
            <a:off x="659424" y="6110653"/>
            <a:ext cx="6213229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Please feel free to ask any questions during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C2091-CE76-FB58-01FA-47B730FF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308" y="4421221"/>
            <a:ext cx="10619127" cy="914400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Thank You!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6F2EB5A-1AD7-F809-E650-840B8920D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08" y="5124358"/>
            <a:ext cx="10478450" cy="11652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i="1">
                <a:latin typeface="Times New Roman"/>
                <a:cs typeface="Times New Roman"/>
              </a:rPr>
              <a:t>Presented by Samuel Oliveira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b="1">
                <a:latin typeface="Times New Roman"/>
                <a:cs typeface="Times New Roman"/>
              </a:rPr>
              <a:t>Please feel free to ask </a:t>
            </a:r>
            <a:r>
              <a:rPr lang="en-US" b="1" i="1" u="sng">
                <a:latin typeface="Times New Roman"/>
                <a:cs typeface="Times New Roman"/>
              </a:rPr>
              <a:t>any</a:t>
            </a:r>
            <a:r>
              <a:rPr lang="en-US" b="1">
                <a:latin typeface="Times New Roman"/>
                <a:cs typeface="Times New Roman"/>
              </a:rPr>
              <a:t> questions</a:t>
            </a:r>
            <a:endParaRPr lang="en-US" b="1"/>
          </a:p>
        </p:txBody>
      </p:sp>
      <p:pic>
        <p:nvPicPr>
          <p:cNvPr id="13" name="Picture Placeholder 12" descr="Cilantro in a plate on a kitchen table">
            <a:extLst>
              <a:ext uri="{FF2B5EF4-FFF2-40B4-BE49-F238E27FC236}">
                <a16:creationId xmlns:a16="http://schemas.microsoft.com/office/drawing/2014/main" id="{1A836202-BF07-0D8C-D22B-73F87E6F86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2659" b="20520"/>
          <a:stretch>
            <a:fillRect/>
          </a:stretch>
        </p:blipFill>
        <p:spPr>
          <a:xfrm>
            <a:off x="0" y="0"/>
            <a:ext cx="12192024" cy="3805677"/>
          </a:xfrm>
          <a:ln w="5715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D55E2-E29D-2909-5DEA-A1F7CC906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430A6A7-93E2-4087-4FD3-30029C3D1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308" y="4421221"/>
            <a:ext cx="10619127" cy="914400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Citations</a:t>
            </a: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190D01-1D29-06AB-C410-F4568144A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08" y="5124358"/>
            <a:ext cx="10478450" cy="1165273"/>
          </a:xfrm>
        </p:spPr>
        <p:txBody>
          <a:bodyPr>
            <a:normAutofit fontScale="92500" lnSpcReduction="10000"/>
          </a:bodyPr>
          <a:lstStyle/>
          <a:p>
            <a:r>
              <a:rPr lang="en-US" sz="1800">
                <a:latin typeface="Times New Roman"/>
                <a:cs typeface="Times New Roman"/>
                <a:hlinkClick r:id="rId2"/>
              </a:rPr>
              <a:t>https://pmc.ncbi.nlm.nih.gov/articles/PMC7466326/</a:t>
            </a:r>
            <a:r>
              <a:rPr lang="en-US" sz="1800">
                <a:latin typeface="Times New Roman"/>
                <a:cs typeface="Times New Roman"/>
              </a:rPr>
              <a:t> - Food Ingredients Data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/>
                <a:ea typeface="+mn-lt"/>
                <a:cs typeface="+mn-lt"/>
                <a:hlinkClick r:id="rId3"/>
              </a:rPr>
              <a:t>https://claude.ai/</a:t>
            </a:r>
            <a:r>
              <a:rPr lang="en-US" sz="1800">
                <a:latin typeface="Times New Roman"/>
                <a:ea typeface="+mn-lt"/>
                <a:cs typeface="+mn-lt"/>
              </a:rPr>
              <a:t> - Web Scraper Template</a:t>
            </a:r>
            <a:endParaRPr lang="en-US" sz="1800"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/>
                <a:ea typeface="+mn-lt"/>
                <a:cs typeface="+mn-lt"/>
                <a:hlinkClick r:id="rId4"/>
              </a:rPr>
              <a:t>Gephi - The Open Graph Viz Platform</a:t>
            </a:r>
            <a:r>
              <a:rPr lang="en-US" sz="1800">
                <a:latin typeface="Times New Roman"/>
                <a:ea typeface="+mn-lt"/>
                <a:cs typeface="+mn-lt"/>
              </a:rPr>
              <a:t> - Graph Design</a:t>
            </a:r>
          </a:p>
        </p:txBody>
      </p:sp>
      <p:pic>
        <p:nvPicPr>
          <p:cNvPr id="13" name="Picture Placeholder 12" descr="Cilantro in a plate on a kitchen table">
            <a:extLst>
              <a:ext uri="{FF2B5EF4-FFF2-40B4-BE49-F238E27FC236}">
                <a16:creationId xmlns:a16="http://schemas.microsoft.com/office/drawing/2014/main" id="{FA2D04F3-539B-B317-33E8-67DD8E3DA17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32659" b="20520"/>
          <a:stretch>
            <a:fillRect/>
          </a:stretch>
        </p:blipFill>
        <p:spPr>
          <a:xfrm>
            <a:off x="0" y="0"/>
            <a:ext cx="12192024" cy="3805677"/>
          </a:xfrm>
          <a:ln w="5715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1405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C4856-CE2C-680E-7E9B-C2F6682E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CB16DAA-43FF-F4C6-5BBC-3AAEEF6B8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EC5B28F-B050-0296-E02B-66BC9A975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3F7541FA-3F7C-A511-6CD6-904AEDDC5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D3AC6728-8B17-D467-BF74-D3E5843BC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43325A4-F37A-1E61-E3C3-BB38504CC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9921C8E-ADF0-CB8E-E1D5-074065E9E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CB80EBA-AA39-4AFE-C3A7-6BBA3CEDD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19BD5E7-6241-3D52-5B18-67EB37C4D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EA424E3-039F-5F39-9280-D058A9B2A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AC70B8FA-295A-C276-5BAE-A1C06C231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26BDB6F-E857-04F3-0AAE-D3CFB54E2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A0A3139C-2BAA-B85B-C955-34A36D9B7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077EF94-C975-48DF-FDD4-A3115558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4AE24559-65B3-2C81-0368-644F09AFC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8E210BD1-7FF9-23C5-F2CF-CCDB3FF77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7FD90E5-9D01-CD35-E5E5-C40CB3AF4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8FD8FC62-0929-F385-C697-BECC78392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187052D5-E03A-C40A-BAA7-1E0D60C3E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A24FBE1B-235D-BEFD-C829-211F83012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C30BFE4-1BD2-4907-E60F-FC09EED6B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3F4C00-478D-934D-230E-79A18F32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8980DB0-931B-5D0B-8ED8-98F83386E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45BA069-2366-8FCC-A6A9-1A761B97A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FA2FEC6-2793-C8BF-A14F-4C2AD7047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14BEA78-EAAB-D335-C4A1-85E60F032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B1CB96-6461-4B95-46A0-0748AAC5B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16196EBC-2648-B6EC-9370-6B602FBC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5FE59F1E-DB54-DF43-B4E8-1CC316ABB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44EFAB88-6A1B-5E88-2200-54EF5074B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69CC5574-9D8B-3A4B-20ED-BE9A7C314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CDF37EB1-082D-29BC-B361-D66BA437F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D28C77F7-5CC6-E47D-92E4-9DEB0F12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273E7711-D50A-44B5-65B8-B5A9FFCE8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C76C2079-1684-EFB8-B51E-DF6DD954D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412B638B-1F36-522C-D45F-B80F15072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BE726327-3BA6-19B7-D84A-AD440540B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FEA9FAD7-CAAF-106D-3680-1941CAE7F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2A03FFD2-BA16-98BC-DA6C-3C74DAA9F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25E38537-821A-70CC-C59B-9C2393189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CCC46439-B593-7508-CA70-CFC1FC231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59E37CB5-38FC-2C49-2C7B-73841285B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67A9848C-C6C2-1EB2-3C8B-8ED04A29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0708BEF4-B13E-9DC7-58A7-BAC49107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E1D48C9E-4BEF-A1E7-1A4B-00E0139F4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9850916C-C091-9C0C-B377-3DBF2E631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Placeholder 12" descr="Free Images : tree, nature, plant, field, lawn, meadow, sunlight, tea ...">
            <a:extLst>
              <a:ext uri="{FF2B5EF4-FFF2-40B4-BE49-F238E27FC236}">
                <a16:creationId xmlns:a16="http://schemas.microsoft.com/office/drawing/2014/main" id="{9A4DC9C5-1D65-CD7F-4EC5-C41689932E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742" t="132" r="31068" b="-132"/>
          <a:stretch>
            <a:fillRect/>
          </a:stretch>
        </p:blipFill>
        <p:spPr>
          <a:xfrm>
            <a:off x="20" y="227"/>
            <a:ext cx="4648630" cy="6858013"/>
          </a:xfrm>
          <a:prstGeom prst="rect">
            <a:avLst/>
          </a:prstGeom>
          <a:ln w="9525">
            <a:noFill/>
          </a:ln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06E73EA-88C1-CF99-14EC-430CC2869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55064" y="1186483"/>
            <a:ext cx="5941686" cy="4477933"/>
            <a:chOff x="807084" y="1186483"/>
            <a:chExt cx="5941686" cy="447793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EBF5317-9E86-5704-B03C-B461774D5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69" name="Isosceles Triangle 39">
              <a:extLst>
                <a:ext uri="{FF2B5EF4-FFF2-40B4-BE49-F238E27FC236}">
                  <a16:creationId xmlns:a16="http://schemas.microsoft.com/office/drawing/2014/main" id="{6A825A51-BE8F-4245-B5AF-7862CE1DC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574311" y="5313353"/>
              <a:ext cx="407233" cy="351063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E8AD529-1D4E-C0A9-4FAE-2A6E6CA4C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9504BC38-7F93-1B14-FB85-637AF1595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8966" y="2173476"/>
            <a:ext cx="5900615" cy="2151499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en-US" sz="5400" b="1">
                <a:solidFill>
                  <a:srgbClr val="FFFEFF"/>
                </a:solidFill>
                <a:latin typeface="Times New Roman"/>
                <a:ea typeface="Calibri Light"/>
                <a:cs typeface="Times New Roman"/>
              </a:rPr>
              <a:t>Food For Thought:</a:t>
            </a:r>
            <a:br>
              <a:rPr lang="en-US" sz="5400" b="1">
                <a:solidFill>
                  <a:srgbClr val="FFFEFF"/>
                </a:solidFill>
                <a:latin typeface="Times New Roman"/>
                <a:ea typeface="Calibri Light"/>
                <a:cs typeface="Times New Roman"/>
              </a:rPr>
            </a:br>
            <a:br>
              <a:rPr lang="en-US" sz="5400" b="1">
                <a:latin typeface="Times New Roman"/>
                <a:ea typeface="Calibri Light"/>
                <a:cs typeface="Times New Roman"/>
              </a:rPr>
            </a:br>
            <a:r>
              <a:rPr lang="en-US" sz="2700" i="1">
                <a:solidFill>
                  <a:srgbClr val="FFFFFF"/>
                </a:solidFill>
                <a:latin typeface="Times New Roman"/>
                <a:ea typeface="Calibri Light"/>
                <a:cs typeface="Calibri Light"/>
              </a:rPr>
              <a:t>A Network Analysis of Supermarket Ingredients,</a:t>
            </a:r>
            <a:br>
              <a:rPr lang="en-US" sz="2700" i="1">
                <a:latin typeface="Times New Roman"/>
                <a:ea typeface="Calibri Light"/>
                <a:cs typeface="Calibri Light"/>
              </a:rPr>
            </a:br>
            <a:r>
              <a:rPr lang="en-US" sz="2700" i="1">
                <a:solidFill>
                  <a:srgbClr val="FFFFFF"/>
                </a:solidFill>
                <a:latin typeface="Times New Roman"/>
                <a:ea typeface="Calibri Light"/>
                <a:cs typeface="Calibri Light"/>
              </a:rPr>
              <a:t>a visualization of our food system, and</a:t>
            </a:r>
            <a:br>
              <a:rPr lang="en-US" sz="2700" i="1">
                <a:latin typeface="Times New Roman"/>
                <a:ea typeface="Calibri Light"/>
                <a:cs typeface="Calibri Light"/>
              </a:rPr>
            </a:br>
            <a:r>
              <a:rPr lang="en-US" sz="2700" i="1">
                <a:solidFill>
                  <a:srgbClr val="FFFFFF"/>
                </a:solidFill>
                <a:latin typeface="Times New Roman"/>
                <a:ea typeface="Calibri Light"/>
                <a:cs typeface="Calibri Light"/>
              </a:rPr>
              <a:t>a guide to understanding what we are consuming</a:t>
            </a:r>
            <a:endParaRPr lang="en-US" sz="2700" i="1">
              <a:latin typeface="Times New Roman"/>
              <a:ea typeface="Calibri Light"/>
              <a:cs typeface="Calibri Light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51C5EBB6-FFEA-C4DE-0534-9B9E3CCFC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8082" y="3906266"/>
            <a:ext cx="5857073" cy="1268159"/>
          </a:xfrm>
        </p:spPr>
        <p:txBody>
          <a:bodyPr vert="horz" lIns="91440" tIns="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>
                <a:solidFill>
                  <a:srgbClr val="FFFEFF"/>
                </a:solidFill>
                <a:latin typeface="Times New Roman"/>
                <a:cs typeface="Times New Roman"/>
              </a:rPr>
              <a:t>Presented by Samuel Oliveira</a:t>
            </a:r>
          </a:p>
        </p:txBody>
      </p:sp>
    </p:spTree>
    <p:extLst>
      <p:ext uri="{BB962C8B-B14F-4D97-AF65-F5344CB8AC3E}">
        <p14:creationId xmlns:p14="http://schemas.microsoft.com/office/powerpoint/2010/main" val="347532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61352-1920-1A62-43A4-937BFCA5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237082"/>
          </a:xfrm>
        </p:spPr>
        <p:txBody>
          <a:bodyPr/>
          <a:lstStyle/>
          <a:p>
            <a:r>
              <a:rPr lang="en-US" sz="4000" b="1">
                <a:latin typeface="Times New Roman"/>
                <a:ea typeface="Calibri Light"/>
                <a:cs typeface="Calibri Light"/>
              </a:rPr>
              <a:t>Introduction </a:t>
            </a:r>
            <a:br>
              <a:rPr lang="en-US" sz="4000" b="1">
                <a:latin typeface="Times New Roman"/>
                <a:ea typeface="Calibri Light"/>
                <a:cs typeface="Calibri Light"/>
              </a:rPr>
            </a:br>
            <a:r>
              <a:rPr lang="en-US" sz="4000" b="1">
                <a:latin typeface="Times New Roman"/>
                <a:cs typeface="Times New Roman"/>
              </a:rPr>
              <a:t>&amp; Motivation</a:t>
            </a:r>
            <a:endParaRPr lang="en-US" sz="4000" b="1">
              <a:latin typeface="Times New Roman"/>
              <a:ea typeface="Calibri Light"/>
              <a:cs typeface="Times New Roman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E19BD-5A90-6858-1019-900A42DDA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1686" y="2386584"/>
            <a:ext cx="6469595" cy="25794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latin typeface="Times New Roman"/>
                <a:ea typeface="+mn-lt"/>
                <a:cs typeface="+mn-lt"/>
              </a:rPr>
              <a:t>“In the age of industrial food, eating is an act of trust.”</a:t>
            </a:r>
            <a:br>
              <a:rPr lang="en-US" b="1">
                <a:latin typeface="Times New Roman"/>
                <a:ea typeface="+mn-lt"/>
                <a:cs typeface="+mn-lt"/>
              </a:rPr>
            </a:br>
            <a:r>
              <a:rPr lang="en-US" b="1">
                <a:latin typeface="Times New Roman"/>
                <a:ea typeface="+mn-lt"/>
                <a:cs typeface="+mn-lt"/>
              </a:rPr>
              <a:t> </a:t>
            </a:r>
            <a:r>
              <a:rPr lang="en-US" i="1">
                <a:latin typeface="Times New Roman"/>
                <a:ea typeface="+mn-lt"/>
                <a:cs typeface="+mn-lt"/>
              </a:rPr>
              <a:t>  ~</a:t>
            </a:r>
            <a:r>
              <a:rPr lang="en-US">
                <a:latin typeface="Times New Roman"/>
                <a:ea typeface="+mn-lt"/>
                <a:cs typeface="+mn-lt"/>
              </a:rPr>
              <a:t> </a:t>
            </a:r>
            <a:r>
              <a:rPr lang="en-US" i="1">
                <a:latin typeface="Times New Roman"/>
                <a:ea typeface="+mn-lt"/>
                <a:cs typeface="+mn-lt"/>
              </a:rPr>
              <a:t>Eric Schlosser</a:t>
            </a:r>
          </a:p>
          <a:p>
            <a:endParaRPr lang="en-US" i="1">
              <a:latin typeface="Times New Roman"/>
              <a:cs typeface="Times New Roman"/>
            </a:endParaRPr>
          </a:p>
          <a:p>
            <a:r>
              <a:rPr lang="en-US" sz="2000" b="1">
                <a:latin typeface="Times New Roman"/>
                <a:ea typeface="+mn-lt"/>
                <a:cs typeface="+mn-lt"/>
              </a:rPr>
              <a:t>“Tell me what you eat, and I will tell you what you are.”</a:t>
            </a:r>
            <a:br>
              <a:rPr lang="en-US" sz="2000" b="1">
                <a:latin typeface="Times New Roman"/>
                <a:ea typeface="+mn-lt"/>
                <a:cs typeface="+mn-lt"/>
              </a:rPr>
            </a:br>
            <a:r>
              <a:rPr lang="en-US" i="1">
                <a:latin typeface="Times New Roman"/>
                <a:ea typeface="+mn-lt"/>
                <a:cs typeface="+mn-lt"/>
              </a:rPr>
              <a:t>   ~ Jean Anthelme Brillat-Savarin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E42AD-0C42-851C-0030-2173973AA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074" y="1904940"/>
            <a:ext cx="6473695" cy="1501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D3405-BA53-81FF-4424-E72852873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074" y="4865854"/>
            <a:ext cx="6473695" cy="13924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97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1B24A-6793-78C1-2C85-BAE4DE21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450D-B239-3599-7BF2-5DAD8F38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451" y="334534"/>
            <a:ext cx="7342307" cy="1133856"/>
          </a:xfrm>
        </p:spPr>
        <p:txBody>
          <a:bodyPr/>
          <a:lstStyle/>
          <a:p>
            <a:r>
              <a:rPr lang="en-US" sz="3600" b="1">
                <a:latin typeface="Times New Roman"/>
                <a:cs typeface="Times New Roman"/>
              </a:rPr>
              <a:t>The History of Processed Foods</a:t>
            </a:r>
            <a:endParaRPr lang="en-US" b="1">
              <a:latin typeface="Times New Roman"/>
              <a:ea typeface="Calibri Light"/>
              <a:cs typeface="Times New Roman"/>
            </a:endParaRPr>
          </a:p>
        </p:txBody>
      </p:sp>
      <p:sp>
        <p:nvSpPr>
          <p:cNvPr id="1921" name="Content Placeholder 1920">
            <a:extLst>
              <a:ext uri="{FF2B5EF4-FFF2-40B4-BE49-F238E27FC236}">
                <a16:creationId xmlns:a16="http://schemas.microsoft.com/office/drawing/2014/main" id="{E885549F-F8BC-A71A-721D-4E3EAE583A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48" y="1687678"/>
            <a:ext cx="3457253" cy="17695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>
                <a:latin typeface="Times New Roman"/>
                <a:cs typeface="Times New Roman"/>
              </a:rPr>
              <a:t>Rise of Processed Foods</a:t>
            </a:r>
            <a:endParaRPr lang="en-US"/>
          </a:p>
          <a:p>
            <a:pPr algn="ctr">
              <a:lnSpc>
                <a:spcPct val="100000"/>
              </a:lnSpc>
            </a:pPr>
            <a:r>
              <a:rPr lang="en-US">
                <a:latin typeface="Times New Roman"/>
                <a:cs typeface="Times New Roman"/>
              </a:rPr>
              <a:t>The development of food processing machinery marks the beginning of a new dietary era</a:t>
            </a:r>
          </a:p>
        </p:txBody>
      </p:sp>
      <p:sp>
        <p:nvSpPr>
          <p:cNvPr id="1923" name="Content Placeholder 1920">
            <a:extLst>
              <a:ext uri="{FF2B5EF4-FFF2-40B4-BE49-F238E27FC236}">
                <a16:creationId xmlns:a16="http://schemas.microsoft.com/office/drawing/2014/main" id="{82FE74B1-0D58-0824-C1F0-FEAB167C0BD0}"/>
              </a:ext>
            </a:extLst>
          </p:cNvPr>
          <p:cNvSpPr txBox="1">
            <a:spLocks/>
          </p:cNvSpPr>
          <p:nvPr/>
        </p:nvSpPr>
        <p:spPr>
          <a:xfrm>
            <a:off x="4308105" y="1687678"/>
            <a:ext cx="3457253" cy="17695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>
                <a:latin typeface="Times New Roman"/>
                <a:cs typeface="Times New Roman"/>
              </a:rPr>
              <a:t>Convenience is King</a:t>
            </a:r>
          </a:p>
          <a:p>
            <a:pPr algn="ctr">
              <a:lnSpc>
                <a:spcPct val="100000"/>
              </a:lnSpc>
            </a:pPr>
            <a:r>
              <a:rPr lang="en-US">
                <a:latin typeface="Times New Roman"/>
                <a:cs typeface="Times New Roman"/>
              </a:rPr>
              <a:t>Social proclivities select foods for their convenience rather than their health and fresh sourcing</a:t>
            </a:r>
          </a:p>
        </p:txBody>
      </p:sp>
      <p:sp>
        <p:nvSpPr>
          <p:cNvPr id="1924" name="Content Placeholder 1920">
            <a:extLst>
              <a:ext uri="{FF2B5EF4-FFF2-40B4-BE49-F238E27FC236}">
                <a16:creationId xmlns:a16="http://schemas.microsoft.com/office/drawing/2014/main" id="{C8DDC33A-E459-A2AF-FFE5-48355A097AFC}"/>
              </a:ext>
            </a:extLst>
          </p:cNvPr>
          <p:cNvSpPr txBox="1">
            <a:spLocks/>
          </p:cNvSpPr>
          <p:nvPr/>
        </p:nvSpPr>
        <p:spPr>
          <a:xfrm>
            <a:off x="7834162" y="1687678"/>
            <a:ext cx="3457253" cy="17695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>
                <a:latin typeface="Times New Roman"/>
                <a:cs typeface="Times New Roman"/>
              </a:rPr>
              <a:t>Diet Obfuscation</a:t>
            </a:r>
            <a:endParaRPr lang="en-US"/>
          </a:p>
          <a:p>
            <a:pPr algn="ctr">
              <a:lnSpc>
                <a:spcPct val="100000"/>
              </a:lnSpc>
            </a:pPr>
            <a:r>
              <a:rPr lang="en-US">
                <a:latin typeface="Times New Roman"/>
                <a:cs typeface="Times New Roman"/>
              </a:rPr>
              <a:t>We are left with a poor understanding of how our foods are made and what they contain</a:t>
            </a:r>
          </a:p>
        </p:txBody>
      </p:sp>
      <p:pic>
        <p:nvPicPr>
          <p:cNvPr id="5" name="Picture 4" descr="A drop of liquid dripping from a dropper into a small glass bottle&#10;&#10;AI-generated content may be incorrect.">
            <a:extLst>
              <a:ext uri="{FF2B5EF4-FFF2-40B4-BE49-F238E27FC236}">
                <a16:creationId xmlns:a16="http://schemas.microsoft.com/office/drawing/2014/main" id="{7648D4E5-6176-C0BD-A29F-4D8FC598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81" t="27706" r="-96" b="12843"/>
          <a:stretch>
            <a:fillRect/>
          </a:stretch>
        </p:blipFill>
        <p:spPr>
          <a:xfrm>
            <a:off x="-286427" y="3711040"/>
            <a:ext cx="12584869" cy="49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7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AB6484CA-B779-D5AB-2C40-FFC49CC8B016}"/>
              </a:ext>
            </a:extLst>
          </p:cNvPr>
          <p:cNvSpPr txBox="1"/>
          <p:nvPr/>
        </p:nvSpPr>
        <p:spPr>
          <a:xfrm>
            <a:off x="96157" y="6377215"/>
            <a:ext cx="63246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https://pmc.ncbi.nlm.nih.gov/articles/PMC7466326/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C7FF2-393C-7F57-4EE0-08EA723A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74" y="360437"/>
            <a:ext cx="11584330" cy="56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5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C5FD7-604A-F881-FAFC-34E64EBC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A2B25-CAC9-8764-A402-80303D54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00" y="3835415"/>
            <a:ext cx="4297661" cy="1852154"/>
          </a:xfrm>
        </p:spPr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Expectations and Potential Insights</a:t>
            </a:r>
            <a:endParaRPr lang="en-US" b="1">
              <a:latin typeface="Times New Roman"/>
              <a:ea typeface="Calibri Light"/>
              <a:cs typeface="Times New Roman"/>
            </a:endParaRPr>
          </a:p>
        </p:txBody>
      </p:sp>
      <p:pic>
        <p:nvPicPr>
          <p:cNvPr id="20" name="Picture Placeholder 19" descr="Cilantro in a plate on a kitchen table">
            <a:extLst>
              <a:ext uri="{FF2B5EF4-FFF2-40B4-BE49-F238E27FC236}">
                <a16:creationId xmlns:a16="http://schemas.microsoft.com/office/drawing/2014/main" id="{AF23C650-1223-7EBF-0530-E0C112ED6D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2" r="2252"/>
          <a:stretch/>
        </p:blipFill>
        <p:spPr>
          <a:xfrm>
            <a:off x="700572" y="743937"/>
            <a:ext cx="4173673" cy="2913664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5FB6E-EB84-95FB-53B6-44A18BEF7A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>
                <a:latin typeface="Times New Roman"/>
                <a:ea typeface="Calibri Light"/>
                <a:cs typeface="Calibri Light"/>
              </a:rPr>
              <a:t>Understanding of the most common active ingredients in an American Diet</a:t>
            </a:r>
            <a:endParaRPr lang="en-US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>
                <a:latin typeface="Times New Roman"/>
                <a:ea typeface="Calibri Light"/>
                <a:cs typeface="Calibri Light"/>
              </a:rPr>
              <a:t>Visualization of the 'hidden' ingredients in our dietary network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>
                <a:latin typeface="Times New Roman"/>
                <a:ea typeface="Calibri Light"/>
                <a:cs typeface="Calibri Light"/>
              </a:rPr>
              <a:t>Ability to trace back our foods and diets to their source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>
                <a:latin typeface="Times New Roman"/>
                <a:ea typeface="Calibri Light"/>
                <a:cs typeface="Calibri Light"/>
              </a:rPr>
              <a:t>Information on what are the major corporations that provide us with the food we eat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C697D-2F4E-FBFE-0873-764F5001F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8658" y="-146598"/>
            <a:ext cx="119789" cy="71605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67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7F7D-84A3-2E1A-664F-A52D4FD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56" y="1627166"/>
            <a:ext cx="3707213" cy="4099202"/>
          </a:xfrm>
        </p:spPr>
        <p:txBody>
          <a:bodyPr>
            <a:normAutofit/>
          </a:bodyPr>
          <a:lstStyle/>
          <a:p>
            <a:r>
              <a:rPr lang="en-US" sz="4000" b="1">
                <a:latin typeface="Times New Roman"/>
                <a:cs typeface="Times New Roman"/>
              </a:rPr>
              <a:t>Data Collection &amp; Methodology</a:t>
            </a:r>
            <a:endParaRPr lang="en-US" sz="4000" b="1">
              <a:latin typeface="Times New Roman"/>
              <a:ea typeface="Calibri Light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0B546-A3C2-9374-B0C2-E79D26B38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98732" y="1134796"/>
            <a:ext cx="6119865" cy="23047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Data Collection</a:t>
            </a:r>
          </a:p>
          <a:p>
            <a:r>
              <a:rPr lang="en-US">
                <a:latin typeface="Times New Roman"/>
                <a:cs typeface="Times New Roman"/>
              </a:rPr>
              <a:t>To collect the data for ingredients in foods and their connections, I used a database from </a:t>
            </a:r>
            <a:r>
              <a:rPr lang="en-US">
                <a:latin typeface="Times New Roman"/>
                <a:ea typeface="+mn-lt"/>
                <a:cs typeface="Times New Roman"/>
              </a:rPr>
              <a:t>USDA Food-Data Central. Data collection is changing with the emergence of artificial intelligence. With these new tools at our disposal, I wanted to experiment with the power of a Claude-Developed web-scraper. So that I could collect enough data to have some definitive results. </a:t>
            </a:r>
            <a:endParaRPr lang="en-US">
              <a:latin typeface="Times New Roman"/>
              <a:cs typeface="Times New Roman"/>
            </a:endParaRPr>
          </a:p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80C734-3EB0-C96E-DEB1-12C30AAE1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750" y="-298998"/>
            <a:ext cx="119789" cy="71605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pic>
        <p:nvPicPr>
          <p:cNvPr id="19" name="Picture 18" descr="A group of succulent plants&#10;&#10;AI-generated content may be incorrect.">
            <a:extLst>
              <a:ext uri="{FF2B5EF4-FFF2-40B4-BE49-F238E27FC236}">
                <a16:creationId xmlns:a16="http://schemas.microsoft.com/office/drawing/2014/main" id="{A31BFD32-39AC-F00E-1A5B-8D05E0CA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90" t="34640" r="3353" b="55626"/>
          <a:stretch>
            <a:fillRect/>
          </a:stretch>
        </p:blipFill>
        <p:spPr>
          <a:xfrm>
            <a:off x="-168734" y="-117230"/>
            <a:ext cx="12575451" cy="903798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94D4CA5-E88C-BADA-431F-80473F56F92E}"/>
              </a:ext>
            </a:extLst>
          </p:cNvPr>
          <p:cNvSpPr txBox="1">
            <a:spLocks/>
          </p:cNvSpPr>
          <p:nvPr/>
        </p:nvSpPr>
        <p:spPr>
          <a:xfrm>
            <a:off x="5198732" y="3678704"/>
            <a:ext cx="6119865" cy="29518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Times New Roman"/>
                <a:cs typeface="Times New Roman"/>
              </a:rPr>
              <a:t>Methodology</a:t>
            </a:r>
            <a:endParaRPr lang="en-US"/>
          </a:p>
          <a:p>
            <a:r>
              <a:rPr lang="en-US">
                <a:latin typeface="Times New Roman"/>
                <a:cs typeface="Times New Roman"/>
              </a:rPr>
              <a:t>The </a:t>
            </a:r>
            <a:r>
              <a:rPr lang="en-US" b="1">
                <a:latin typeface="Times New Roman"/>
                <a:cs typeface="Times New Roman"/>
              </a:rPr>
              <a:t>nodes</a:t>
            </a:r>
            <a:r>
              <a:rPr lang="en-US">
                <a:latin typeface="Times New Roman"/>
                <a:cs typeface="Times New Roman"/>
              </a:rPr>
              <a:t> in this graph are </a:t>
            </a:r>
            <a:r>
              <a:rPr lang="en-US" b="1">
                <a:latin typeface="Times New Roman"/>
                <a:cs typeface="Times New Roman"/>
              </a:rPr>
              <a:t>ingredients </a:t>
            </a:r>
            <a:r>
              <a:rPr lang="en-US">
                <a:latin typeface="Times New Roman"/>
                <a:cs typeface="Times New Roman"/>
              </a:rPr>
              <a:t>in foods.</a:t>
            </a:r>
          </a:p>
          <a:p>
            <a:r>
              <a:rPr lang="en-US">
                <a:latin typeface="Times New Roman"/>
                <a:cs typeface="Times New Roman"/>
              </a:rPr>
              <a:t>The </a:t>
            </a:r>
            <a:r>
              <a:rPr lang="en-US" b="1">
                <a:latin typeface="Times New Roman"/>
                <a:cs typeface="Times New Roman"/>
              </a:rPr>
              <a:t>edges </a:t>
            </a:r>
            <a:r>
              <a:rPr lang="en-US">
                <a:latin typeface="Times New Roman"/>
                <a:cs typeface="Times New Roman"/>
              </a:rPr>
              <a:t>between any two ingredients mean that they show up in a food together. The edges are weighted (the weight will be how many times that pair shows up in the set of foods)</a:t>
            </a:r>
          </a:p>
          <a:p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The</a:t>
            </a:r>
            <a:r>
              <a:rPr lang="en-US">
                <a:latin typeface="Times New Roman"/>
                <a:ea typeface="+mn-lt"/>
                <a:cs typeface="Times New Roman"/>
              </a:rPr>
              <a:t> graph and the its measures were built and calculated by with Gephi. Excel was used for formatting the data.</a:t>
            </a:r>
            <a:endParaRPr lang="en-US">
              <a:latin typeface="Times New Roman"/>
              <a:cs typeface="Times New Roman"/>
            </a:endParaRPr>
          </a:p>
          <a:p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683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BD46425-1A1D-4A85-8298-B2D306740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2D4BA3B-71CF-47E6-B1B4-F609DE0D3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8551517-8828-4A3F-A12C-97370765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B07D1FC-7636-46B3-B3FD-ED176FC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F8F0514-0BF8-4767-8041-02C5EB5E6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0C4D70D-CC7C-469A-8112-6751D7C5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B22CD3A-9DEF-4CA7-BCEA-A8FDEE1F5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1D97B61-0DD7-406B-AA26-7D18AC60A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6E02D9B0-F1F5-4F02-933A-23444ADD8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75CED5D4-541F-42BD-A0EC-684012EB8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45A774D-6566-4A15-B81A-74407F615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548AE79-DD11-479E-9279-8E116D2B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FCADD9C5-9C65-4CD4-96E1-C3581938E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645A873-E20B-46FC-B9BB-C36CF251E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C6EB4E3-4CBF-4658-8CA4-C8EAA0726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B6A95A13-3252-4058-8B4E-D86819FBB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F42D653-69CC-49B0-BED9-97FB6A2B6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4B356AFF-E927-4EA2-91B4-2CA41148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4A60266-1E66-4523-AF44-990090BF4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FA49AC4-8840-4C3B-AE22-2BD2787EC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00B80E-0BE0-4C6D-8BD5-FD0874C52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B24B417-22EA-421E-90D7-844E04D5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CCA2A386-3A2C-45AA-BDED-530C2E0E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C281C3-AA5C-41EA-97D0-7C7124152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B54A4D14-513F-4121-92D3-5CCB4689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6C3411F1-AD17-499D-AFEF-2F300F6DF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60BF2CBE-B1E9-4C42-89DC-C35E4E651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72C95A87-DCDB-41C4-B774-744B3ECB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B97515-32FF-43A6-A51C-B140193AB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0">
            <a:extLst>
              <a:ext uri="{FF2B5EF4-FFF2-40B4-BE49-F238E27FC236}">
                <a16:creationId xmlns:a16="http://schemas.microsoft.com/office/drawing/2014/main" id="{9C6379D3-7045-4B76-9409-6D23D753D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2">
            <a:extLst>
              <a:ext uri="{FF2B5EF4-FFF2-40B4-BE49-F238E27FC236}">
                <a16:creationId xmlns:a16="http://schemas.microsoft.com/office/drawing/2014/main" id="{61B1C1DE-4201-4989-BE65-41ADC2472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4">
            <a:extLst>
              <a:ext uri="{FF2B5EF4-FFF2-40B4-BE49-F238E27FC236}">
                <a16:creationId xmlns:a16="http://schemas.microsoft.com/office/drawing/2014/main" id="{806398CC-D327-4E06-838C-31119BD56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6">
            <a:extLst>
              <a:ext uri="{FF2B5EF4-FFF2-40B4-BE49-F238E27FC236}">
                <a16:creationId xmlns:a16="http://schemas.microsoft.com/office/drawing/2014/main" id="{70A741CC-E736-448A-A94E-5C8BB9711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1">
            <a:extLst>
              <a:ext uri="{FF2B5EF4-FFF2-40B4-BE49-F238E27FC236}">
                <a16:creationId xmlns:a16="http://schemas.microsoft.com/office/drawing/2014/main" id="{7C324CDD-B30F-47DD-8627-E2171D5E8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1">
            <a:extLst>
              <a:ext uri="{FF2B5EF4-FFF2-40B4-BE49-F238E27FC236}">
                <a16:creationId xmlns:a16="http://schemas.microsoft.com/office/drawing/2014/main" id="{79C8D19E-E3D6-45A6-BCA2-5918A37D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E34F1-7C98-C1DA-D26C-8FB7C8603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9768" y="1609117"/>
            <a:ext cx="2929372" cy="2468207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b="1">
                <a:latin typeface="Times New Roman"/>
                <a:cs typeface="Times New Roman"/>
              </a:rPr>
              <a:t>The Graph</a:t>
            </a:r>
          </a:p>
        </p:txBody>
      </p:sp>
      <p:sp>
        <p:nvSpPr>
          <p:cNvPr id="64" name="Freeform 22">
            <a:extLst>
              <a:ext uri="{FF2B5EF4-FFF2-40B4-BE49-F238E27FC236}">
                <a16:creationId xmlns:a16="http://schemas.microsoft.com/office/drawing/2014/main" id="{43280283-E04A-43CA-BFA1-F285486A2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3">
            <a:extLst>
              <a:ext uri="{FF2B5EF4-FFF2-40B4-BE49-F238E27FC236}">
                <a16:creationId xmlns:a16="http://schemas.microsoft.com/office/drawing/2014/main" id="{38328CB6-0FC5-4AEA-BC7E-489267CB6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38AF5D2-3A9C-4E8F-B879-36865366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Picture Placeholder 8" descr="Person planting trees from boxes in farm">
            <a:extLst>
              <a:ext uri="{FF2B5EF4-FFF2-40B4-BE49-F238E27FC236}">
                <a16:creationId xmlns:a16="http://schemas.microsoft.com/office/drawing/2014/main" id="{54E2680E-1A83-E66B-7A7D-2972395D4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77" t="-1222" r="816" b="1222"/>
          <a:stretch>
            <a:fillRect/>
          </a:stretch>
        </p:blipFill>
        <p:spPr>
          <a:xfrm>
            <a:off x="932740" y="461405"/>
            <a:ext cx="7759276" cy="5343071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8C79AC-912C-3A20-CC67-8E2C902EE1F4}"/>
              </a:ext>
            </a:extLst>
          </p:cNvPr>
          <p:cNvSpPr txBox="1"/>
          <p:nvPr/>
        </p:nvSpPr>
        <p:spPr>
          <a:xfrm>
            <a:off x="9236109" y="2156208"/>
            <a:ext cx="2725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Times New Roman"/>
                <a:cs typeface="Times New Roman"/>
              </a:rPr>
              <a:t>Let's </a:t>
            </a:r>
            <a:r>
              <a:rPr lang="en-US" sz="2000" i="1">
                <a:solidFill>
                  <a:srgbClr val="000000"/>
                </a:solidFill>
                <a:latin typeface="Times New Roman"/>
                <a:cs typeface="Times New Roman"/>
              </a:rPr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1044852942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4B9AF2-5B11-48FF-A8A8-964B2D972562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Atlas</vt:lpstr>
      <vt:lpstr>Food For Thought:  A Network Analysis of Supermarket Ingredients, a visualization of our food system, and a guide to understanding what we are consuming</vt:lpstr>
      <vt:lpstr>PowerPoint Presentation</vt:lpstr>
      <vt:lpstr>Today's Agenda</vt:lpstr>
      <vt:lpstr>Introduction  &amp; Motivation</vt:lpstr>
      <vt:lpstr>The History of Processed Foods</vt:lpstr>
      <vt:lpstr>PowerPoint Presentation</vt:lpstr>
      <vt:lpstr>Expectations and Potential Insights</vt:lpstr>
      <vt:lpstr>Data Collection &amp; Methodology</vt:lpstr>
      <vt:lpstr>The Graph</vt:lpstr>
      <vt:lpstr>PowerPoint Presentation</vt:lpstr>
      <vt:lpstr>PowerPoint Presentation</vt:lpstr>
      <vt:lpstr>Global Graph Measures:</vt:lpstr>
      <vt:lpstr>Node Specific Measures</vt:lpstr>
      <vt:lpstr>PowerPoint Presentation</vt:lpstr>
      <vt:lpstr>Degree Centrality</vt:lpstr>
      <vt:lpstr>PowerPoint Presentation</vt:lpstr>
      <vt:lpstr>PowerPoint Presentation</vt:lpstr>
      <vt:lpstr>PowerPoint Presentation</vt:lpstr>
      <vt:lpstr>Eigenvalue Centrality</vt:lpstr>
      <vt:lpstr>Closeness Centrality</vt:lpstr>
      <vt:lpstr>Betweenness Centrality</vt:lpstr>
      <vt:lpstr>Page Rankings</vt:lpstr>
      <vt:lpstr>Comparisons Between Measures</vt:lpstr>
      <vt:lpstr>1.5 Ego Networks</vt:lpstr>
      <vt:lpstr>1.5 Ego Networks</vt:lpstr>
      <vt:lpstr>1.5 Ego Networks</vt:lpstr>
      <vt:lpstr>Conclusions &amp; Implications</vt:lpstr>
      <vt:lpstr>PowerPoint Presentation</vt:lpstr>
      <vt:lpstr>PowerPoint Presentation</vt:lpstr>
      <vt:lpstr>Thank You!</vt:lpstr>
      <vt:lpstr>Citations</vt:lpstr>
      <vt:lpstr>Food For Thought:  A Network Analysis of Supermarket Ingredients, a visualization of our food system, and a guide to understanding what we are consuming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created xsi:type="dcterms:W3CDTF">2024-06-26T20:20:27Z</dcterms:created>
  <dcterms:modified xsi:type="dcterms:W3CDTF">2025-10-23T22:16:53Z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